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9" r:id="rId4"/>
    <p:sldId id="282" r:id="rId5"/>
    <p:sldId id="257" r:id="rId6"/>
    <p:sldId id="262" r:id="rId7"/>
    <p:sldId id="278" r:id="rId8"/>
    <p:sldId id="272" r:id="rId9"/>
    <p:sldId id="273" r:id="rId10"/>
    <p:sldId id="283" r:id="rId11"/>
    <p:sldId id="264" r:id="rId12"/>
    <p:sldId id="271" r:id="rId13"/>
    <p:sldId id="276" r:id="rId14"/>
    <p:sldId id="277" r:id="rId15"/>
    <p:sldId id="288" r:id="rId16"/>
    <p:sldId id="289" r:id="rId17"/>
    <p:sldId id="260" r:id="rId18"/>
    <p:sldId id="286" r:id="rId19"/>
    <p:sldId id="284" r:id="rId20"/>
  </p:sldIdLst>
  <p:sldSz cx="9144000" cy="6858000" type="screen4x3"/>
  <p:notesSz cx="6858000" cy="9144000"/>
  <p:custDataLst>
    <p:tags r:id="rId22"/>
  </p:custDataLst>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D0067"/>
    <a:srgbClr val="BEE3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4" autoAdjust="0"/>
    <p:restoredTop sz="94660"/>
  </p:normalViewPr>
  <p:slideViewPr>
    <p:cSldViewPr>
      <p:cViewPr>
        <p:scale>
          <a:sx n="125" d="100"/>
          <a:sy n="125" d="100"/>
        </p:scale>
        <p:origin x="-2160" y="-17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9.png"/><Relationship Id="rId6"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_+++">
    <p:spTree>
      <p:nvGrpSpPr>
        <p:cNvPr id="1" name=""/>
        <p:cNvGrpSpPr/>
        <p:nvPr/>
      </p:nvGrpSpPr>
      <p:grpSpPr>
        <a:xfrm>
          <a:off x="0" y="0"/>
          <a:ext cx="0" cy="0"/>
          <a:chOff x="0" y="0"/>
          <a:chExt cx="0" cy="0"/>
        </a:xfrm>
      </p:grpSpPr>
      <p:sp>
        <p:nvSpPr>
          <p:cNvPr id="8" name="Rechthoek 7"/>
          <p:cNvSpPr/>
          <p:nvPr userDrawn="1"/>
        </p:nvSpPr>
        <p:spPr>
          <a:xfrm>
            <a:off x="114300" y="180975"/>
            <a:ext cx="8886825" cy="5854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nl-NL" dirty="0"/>
          </a:p>
        </p:txBody>
      </p:sp>
      <p:sp>
        <p:nvSpPr>
          <p:cNvPr id="9" name="Rechthoek 8"/>
          <p:cNvSpPr/>
          <p:nvPr userDrawn="1"/>
        </p:nvSpPr>
        <p:spPr>
          <a:xfrm>
            <a:off x="-1189038" y="1382713"/>
            <a:ext cx="12096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(Koppen)</a:t>
            </a:r>
          </a:p>
          <a:p>
            <a:pPr algn="r" fontAlgn="auto">
              <a:spcBef>
                <a:spcPts val="0"/>
              </a:spcBef>
              <a:spcAft>
                <a:spcPts val="0"/>
              </a:spcAft>
              <a:defRPr/>
            </a:pPr>
            <a:r>
              <a:rPr lang="nl-NL" sz="1000" dirty="0">
                <a:solidFill>
                  <a:schemeClr val="bg1">
                    <a:lumMod val="50000"/>
                  </a:schemeClr>
                </a:solidFill>
              </a:rPr>
              <a:t>46 </a:t>
            </a:r>
            <a:r>
              <a:rPr lang="nl-NL" sz="1000" dirty="0" err="1">
                <a:solidFill>
                  <a:schemeClr val="bg1">
                    <a:lumMod val="50000"/>
                  </a:schemeClr>
                </a:solidFill>
              </a:rPr>
              <a:t>pt</a:t>
            </a:r>
            <a:endParaRPr lang="nl-NL" sz="1000" dirty="0">
              <a:solidFill>
                <a:schemeClr val="bg1">
                  <a:lumMod val="50000"/>
                </a:schemeClr>
              </a:solidFill>
            </a:endParaRPr>
          </a:p>
        </p:txBody>
      </p:sp>
      <p:sp>
        <p:nvSpPr>
          <p:cNvPr id="10" name="Rechthoek 9"/>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1" name="Rechthoek 10"/>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err="1">
                <a:solidFill>
                  <a:schemeClr val="bg1">
                    <a:lumMod val="50000"/>
                  </a:schemeClr>
                </a:solidFill>
              </a:rPr>
              <a:t>Titeldia</a:t>
            </a:r>
            <a:r>
              <a:rPr lang="nl-NL" sz="1000" dirty="0">
                <a:solidFill>
                  <a:schemeClr val="bg1">
                    <a:lumMod val="50000"/>
                  </a:schemeClr>
                </a:solidFill>
              </a:rPr>
              <a:t>_+++</a:t>
            </a:r>
          </a:p>
        </p:txBody>
      </p:sp>
      <p:sp>
        <p:nvSpPr>
          <p:cNvPr id="32" name="SHAPES"/>
          <p:cNvSpPr>
            <a:spLocks noGrp="1"/>
          </p:cNvSpPr>
          <p:nvPr>
            <p:ph type="body" sz="quarter" idx="13"/>
          </p:nvPr>
        </p:nvSpPr>
        <p:spPr>
          <a:xfrm>
            <a:off x="107505" y="107106"/>
            <a:ext cx="216023" cy="5986191"/>
          </a:xfrm>
          <a:blipFill>
            <a:blip r:embed="rId2" cstate="print"/>
            <a:stretch>
              <a:fillRect/>
            </a:stretch>
          </a:blipFill>
        </p:spPr>
        <p:txBody>
          <a:bodyPr vert="vert270" lIns="0" tIns="180000" rIns="36000" bIns="144000" anchor="ctr">
            <a:normAutofit/>
          </a:bodyPr>
          <a:lstStyle>
            <a:lvl1pPr algn="l">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62" name="SHAPES"/>
          <p:cNvSpPr>
            <a:spLocks noGrp="1"/>
          </p:cNvSpPr>
          <p:nvPr>
            <p:ph type="body" sz="quarter" idx="15"/>
          </p:nvPr>
        </p:nvSpPr>
        <p:spPr>
          <a:xfrm>
            <a:off x="6184222" y="107106"/>
            <a:ext cx="2858849" cy="5986191"/>
          </a:xfrm>
          <a:blipFill>
            <a:blip r:embed="rId3" cstate="print"/>
            <a:stretch>
              <a:fillRect/>
            </a:stretch>
          </a:blipFill>
        </p:spPr>
        <p:txBody>
          <a:bodyPr>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63" name="SHAPES"/>
          <p:cNvSpPr>
            <a:spLocks noGrp="1"/>
          </p:cNvSpPr>
          <p:nvPr>
            <p:ph type="body" sz="quarter" idx="16"/>
          </p:nvPr>
        </p:nvSpPr>
        <p:spPr>
          <a:xfrm>
            <a:off x="0" y="1041059"/>
            <a:ext cx="5508104" cy="2081736"/>
          </a:xfrm>
          <a:blipFill>
            <a:blip r:embed="rId4" cstate="print"/>
            <a:stretch>
              <a:fillRect/>
            </a:stretch>
          </a:blipFill>
        </p:spPr>
        <p:txBody>
          <a:bodyPr anchor="b">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2" name="Titel 1"/>
          <p:cNvSpPr>
            <a:spLocks noGrp="1"/>
          </p:cNvSpPr>
          <p:nvPr>
            <p:ph type="ctrTitle"/>
          </p:nvPr>
        </p:nvSpPr>
        <p:spPr>
          <a:xfrm>
            <a:off x="446841" y="1382911"/>
            <a:ext cx="4629215" cy="1470025"/>
          </a:xfrm>
        </p:spPr>
        <p:txBody>
          <a:bodyPr>
            <a:noAutofit/>
          </a:bodyPr>
          <a:lstStyle>
            <a:lvl1pPr algn="l">
              <a:lnSpc>
                <a:spcPts val="4800"/>
              </a:lnSpc>
              <a:spcBef>
                <a:spcPts val="500"/>
              </a:spcBef>
              <a:spcAft>
                <a:spcPts val="500"/>
              </a:spcAft>
              <a:defRPr sz="4600" b="0">
                <a:solidFill>
                  <a:srgbClr val="BD0067"/>
                </a:solidFill>
              </a:defRPr>
            </a:lvl1pPr>
          </a:lstStyle>
          <a:p>
            <a:r>
              <a:rPr lang="nl-NL" smtClean="0"/>
              <a:t>Klik om de stijl te bewerken</a:t>
            </a:r>
            <a:endParaRPr lang="nl-NL" dirty="0"/>
          </a:p>
        </p:txBody>
      </p:sp>
      <p:sp>
        <p:nvSpPr>
          <p:cNvPr id="33" name="Tijdelijke aanduiding voor afbeelding 2"/>
          <p:cNvSpPr>
            <a:spLocks noGrp="1"/>
          </p:cNvSpPr>
          <p:nvPr>
            <p:ph type="pic" idx="14"/>
          </p:nvPr>
        </p:nvSpPr>
        <p:spPr>
          <a:xfrm>
            <a:off x="159160" y="176213"/>
            <a:ext cx="8807710" cy="5858894"/>
          </a:xfrm>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83" name="SHAPES"/>
          <p:cNvSpPr>
            <a:spLocks noGrp="1"/>
          </p:cNvSpPr>
          <p:nvPr>
            <p:ph type="body" sz="quarter" idx="18"/>
          </p:nvPr>
        </p:nvSpPr>
        <p:spPr>
          <a:xfrm>
            <a:off x="5214874" y="307651"/>
            <a:ext cx="3665391" cy="5571174"/>
          </a:xfrm>
          <a:blipFill>
            <a:blip r:embed="rId5" cstate="print"/>
            <a:stretch>
              <a:fillRect/>
            </a:stretch>
          </a:blipFill>
        </p:spPr>
        <p:txBody>
          <a:bodyPr>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12" name="Tijdelijke aanduiding voor datum 3"/>
          <p:cNvSpPr>
            <a:spLocks noGrp="1"/>
          </p:cNvSpPr>
          <p:nvPr userDrawn="1">
            <p:ph type="dt" sz="half" idx="19"/>
          </p:nvPr>
        </p:nvSpPr>
        <p:spPr/>
        <p:txBody>
          <a:bodyPr/>
          <a:lstStyle>
            <a:lvl1pPr>
              <a:defRPr/>
            </a:lvl1pPr>
          </a:lstStyle>
          <a:p>
            <a:pPr>
              <a:defRPr/>
            </a:pPr>
            <a:fld id="{EFB5C846-110E-4705-8010-B02763FE265B}" type="datetimeFigureOut">
              <a:rPr lang="nl-NL"/>
              <a:pPr>
                <a:defRPr/>
              </a:pPr>
              <a:t>06-11-17</a:t>
            </a:fld>
            <a:endParaRPr lang="nl-NL"/>
          </a:p>
        </p:txBody>
      </p:sp>
      <p:sp>
        <p:nvSpPr>
          <p:cNvPr id="13" name="Tijdelijke aanduiding voor voettekst 4"/>
          <p:cNvSpPr>
            <a:spLocks noGrp="1"/>
          </p:cNvSpPr>
          <p:nvPr userDrawn="1">
            <p:ph type="ftr" sz="quarter" idx="20"/>
          </p:nvPr>
        </p:nvSpPr>
        <p:spPr/>
        <p:txBody>
          <a:bodyPr/>
          <a:lstStyle>
            <a:lvl1pPr>
              <a:defRPr/>
            </a:lvl1pPr>
          </a:lstStyle>
          <a:p>
            <a:pPr>
              <a:defRPr/>
            </a:pPr>
            <a:endParaRPr lang="nl-NL"/>
          </a:p>
        </p:txBody>
      </p:sp>
      <p:sp>
        <p:nvSpPr>
          <p:cNvPr id="14" name="Tijdelijke aanduiding voor dianummer 5"/>
          <p:cNvSpPr>
            <a:spLocks noGrp="1"/>
          </p:cNvSpPr>
          <p:nvPr userDrawn="1">
            <p:ph type="sldNum" sz="quarter" idx="21"/>
          </p:nvPr>
        </p:nvSpPr>
        <p:spPr/>
        <p:txBody>
          <a:bodyPr/>
          <a:lstStyle>
            <a:lvl1pPr>
              <a:defRPr/>
            </a:lvl1pPr>
          </a:lstStyle>
          <a:p>
            <a:pPr>
              <a:defRPr/>
            </a:pPr>
            <a:fld id="{F6622146-C5BE-414E-A94D-560062B136D2}" type="slidenum">
              <a:rPr lang="nl-NL"/>
              <a:pPr>
                <a:defRPr/>
              </a:pPr>
              <a:t>‹nr.›</a:t>
            </a:fld>
            <a:endParaRPr lang="nl-NL"/>
          </a:p>
        </p:txBody>
      </p:sp>
      <p:pic>
        <p:nvPicPr>
          <p:cNvPr id="15" name="Afbeelding 14" descr="weka_bouw_log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houdsopgave_Blauw">
    <p:spTree>
      <p:nvGrpSpPr>
        <p:cNvPr id="1" name=""/>
        <p:cNvGrpSpPr/>
        <p:nvPr/>
      </p:nvGrpSpPr>
      <p:grpSpPr>
        <a:xfrm>
          <a:off x="0" y="0"/>
          <a:ext cx="0" cy="0"/>
          <a:chOff x="0" y="0"/>
          <a:chExt cx="0" cy="0"/>
        </a:xfrm>
      </p:grpSpPr>
      <p:sp>
        <p:nvSpPr>
          <p:cNvPr id="4" name="Rechthoek 3"/>
          <p:cNvSpPr/>
          <p:nvPr userDrawn="1"/>
        </p:nvSpPr>
        <p:spPr>
          <a:xfrm>
            <a:off x="179388" y="180975"/>
            <a:ext cx="8786812" cy="5854700"/>
          </a:xfrm>
          <a:prstGeom prst="rect">
            <a:avLst/>
          </a:prstGeom>
          <a:solidFill>
            <a:srgbClr val="BEE3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109488"/>
            <a:ext cx="2852274" cy="5983807"/>
            <a:chOff x="6184222" y="109489"/>
            <a:chExt cx="2852274" cy="5983807"/>
          </a:xfrm>
          <a:solidFill>
            <a:schemeClr val="bg1"/>
          </a:solidFill>
        </p:grpSpPr>
        <p:sp>
          <p:nvSpPr>
            <p:cNvPr id="6" name="Ovaal 5"/>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Ovaal 6"/>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Rechthoekige driehoek 9"/>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2" name="Shapes"/>
          <p:cNvGrpSpPr/>
          <p:nvPr userDrawn="1"/>
        </p:nvGrpSpPr>
        <p:grpSpPr>
          <a:xfrm>
            <a:off x="107506" y="107108"/>
            <a:ext cx="216022" cy="5986190"/>
            <a:chOff x="107506" y="107108"/>
            <a:chExt cx="216022" cy="5986190"/>
          </a:xfrm>
          <a:solidFill>
            <a:schemeClr val="bg1"/>
          </a:solidFill>
        </p:grpSpPr>
        <p:sp>
          <p:nvSpPr>
            <p:cNvPr id="13" name="Rechthoek 12"/>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ige driehoek 13"/>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72417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84442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396468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9" name="Rechthoek 18"/>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1" name="Rechthoek 20"/>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2" name="Rechthoek 21"/>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Inhoudsopgave</a:t>
            </a:r>
          </a:p>
        </p:txBody>
      </p:sp>
      <p:sp>
        <p:nvSpPr>
          <p:cNvPr id="23" name="Titel 1"/>
          <p:cNvSpPr>
            <a:spLocks noGrp="1"/>
          </p:cNvSpPr>
          <p:nvPr>
            <p:ph type="title"/>
          </p:nvPr>
        </p:nvSpPr>
        <p:spPr>
          <a:xfrm>
            <a:off x="726499" y="671119"/>
            <a:ext cx="7733933" cy="578012"/>
          </a:xfrm>
        </p:spPr>
        <p:txBody>
          <a:bodyPr/>
          <a:lstStyle>
            <a:lvl1pPr>
              <a:defRPr>
                <a:solidFill>
                  <a:schemeClr val="accent2"/>
                </a:solidFill>
              </a:defRPr>
            </a:lvl1pPr>
          </a:lstStyle>
          <a:p>
            <a:r>
              <a:rPr lang="nl-NL" smtClean="0"/>
              <a:t>Klik om de stijl te bewerken</a:t>
            </a:r>
            <a:endParaRPr lang="nl-NL" dirty="0"/>
          </a:p>
        </p:txBody>
      </p:sp>
      <p:sp>
        <p:nvSpPr>
          <p:cNvPr id="24" name="Tijdelijke aanduiding voor verticale tekst 2"/>
          <p:cNvSpPr>
            <a:spLocks noGrp="1"/>
          </p:cNvSpPr>
          <p:nvPr>
            <p:ph type="body" orient="vert" idx="1"/>
          </p:nvPr>
        </p:nvSpPr>
        <p:spPr>
          <a:xfrm>
            <a:off x="726499" y="1556793"/>
            <a:ext cx="7733933" cy="42484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5" name="Tijdelijke aanduiding voor datum 3"/>
          <p:cNvSpPr>
            <a:spLocks noGrp="1"/>
          </p:cNvSpPr>
          <p:nvPr>
            <p:ph type="dt" sz="half" idx="10"/>
          </p:nvPr>
        </p:nvSpPr>
        <p:spPr/>
        <p:txBody>
          <a:bodyPr/>
          <a:lstStyle>
            <a:lvl1pPr>
              <a:defRPr/>
            </a:lvl1pPr>
          </a:lstStyle>
          <a:p>
            <a:pPr>
              <a:defRPr/>
            </a:pPr>
            <a:fld id="{79F1D842-2465-4ED3-B6BE-AF323F00009F}" type="datetimeFigureOut">
              <a:rPr lang="nl-NL"/>
              <a:pPr>
                <a:defRPr/>
              </a:pPr>
              <a:t>06-11-17</a:t>
            </a:fld>
            <a:endParaRPr lang="nl-NL"/>
          </a:p>
        </p:txBody>
      </p:sp>
      <p:sp>
        <p:nvSpPr>
          <p:cNvPr id="26" name="Tijdelijke aanduiding voor voettekst 4"/>
          <p:cNvSpPr>
            <a:spLocks noGrp="1"/>
          </p:cNvSpPr>
          <p:nvPr>
            <p:ph type="ftr" sz="quarter" idx="11"/>
          </p:nvPr>
        </p:nvSpPr>
        <p:spPr/>
        <p:txBody>
          <a:bodyPr/>
          <a:lstStyle>
            <a:lvl1pPr>
              <a:defRPr/>
            </a:lvl1pPr>
          </a:lstStyle>
          <a:p>
            <a:pPr>
              <a:defRPr/>
            </a:pPr>
            <a:endParaRPr lang="nl-NL"/>
          </a:p>
        </p:txBody>
      </p:sp>
      <p:sp>
        <p:nvSpPr>
          <p:cNvPr id="27" name="Tijdelijke aanduiding voor dianummer 5"/>
          <p:cNvSpPr>
            <a:spLocks noGrp="1"/>
          </p:cNvSpPr>
          <p:nvPr>
            <p:ph type="sldNum" sz="quarter" idx="12"/>
          </p:nvPr>
        </p:nvSpPr>
        <p:spPr/>
        <p:txBody>
          <a:bodyPr/>
          <a:lstStyle>
            <a:lvl1pPr>
              <a:defRPr/>
            </a:lvl1pPr>
          </a:lstStyle>
          <a:p>
            <a:pPr>
              <a:defRPr/>
            </a:pPr>
            <a:fld id="{BE565FD3-BCD9-41F1-ABDD-03A754A0FE35}"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Inhoudsopgave_Roze">
    <p:spTree>
      <p:nvGrpSpPr>
        <p:cNvPr id="1" name=""/>
        <p:cNvGrpSpPr/>
        <p:nvPr/>
      </p:nvGrpSpPr>
      <p:grpSpPr>
        <a:xfrm>
          <a:off x="0" y="0"/>
          <a:ext cx="0" cy="0"/>
          <a:chOff x="0" y="0"/>
          <a:chExt cx="0" cy="0"/>
        </a:xfrm>
      </p:grpSpPr>
      <p:sp>
        <p:nvSpPr>
          <p:cNvPr id="4" name="Rechthoek 3"/>
          <p:cNvSpPr/>
          <p:nvPr userDrawn="1"/>
        </p:nvSpPr>
        <p:spPr>
          <a:xfrm>
            <a:off x="179388" y="180975"/>
            <a:ext cx="8786812" cy="5854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109488"/>
            <a:ext cx="2852274" cy="5983807"/>
            <a:chOff x="6184222" y="109489"/>
            <a:chExt cx="2852274" cy="5983807"/>
          </a:xfrm>
          <a:solidFill>
            <a:schemeClr val="bg1"/>
          </a:solidFill>
        </p:grpSpPr>
        <p:sp>
          <p:nvSpPr>
            <p:cNvPr id="6" name="Ovaal 5"/>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Ovaal 6"/>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Rechthoekige driehoek 9"/>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2" name="Shapes"/>
          <p:cNvGrpSpPr/>
          <p:nvPr userDrawn="1"/>
        </p:nvGrpSpPr>
        <p:grpSpPr>
          <a:xfrm>
            <a:off x="107506" y="107108"/>
            <a:ext cx="216022" cy="5986190"/>
            <a:chOff x="107506" y="107108"/>
            <a:chExt cx="216022" cy="5986190"/>
          </a:xfrm>
          <a:solidFill>
            <a:schemeClr val="bg1"/>
          </a:solidFill>
        </p:grpSpPr>
        <p:sp>
          <p:nvSpPr>
            <p:cNvPr id="13" name="Rechthoek 12"/>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ige driehoek 13"/>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72417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84442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396468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9" name="Rechthoek 18"/>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1" name="Rechthoek 20"/>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2" name="Rechthoek 21"/>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Inhoudsopgave</a:t>
            </a:r>
          </a:p>
        </p:txBody>
      </p:sp>
      <p:sp>
        <p:nvSpPr>
          <p:cNvPr id="23" name="Titel 1"/>
          <p:cNvSpPr>
            <a:spLocks noGrp="1"/>
          </p:cNvSpPr>
          <p:nvPr>
            <p:ph type="title"/>
          </p:nvPr>
        </p:nvSpPr>
        <p:spPr>
          <a:xfrm>
            <a:off x="726499" y="671119"/>
            <a:ext cx="7733933" cy="578012"/>
          </a:xfrm>
        </p:spPr>
        <p:txBody>
          <a:bodyPr/>
          <a:lstStyle>
            <a:lvl1pPr>
              <a:defRPr>
                <a:solidFill>
                  <a:schemeClr val="accent2"/>
                </a:solidFill>
              </a:defRPr>
            </a:lvl1pPr>
          </a:lstStyle>
          <a:p>
            <a:r>
              <a:rPr lang="nl-NL" smtClean="0"/>
              <a:t>Klik om de stijl te bewerken</a:t>
            </a:r>
            <a:endParaRPr lang="nl-NL" dirty="0"/>
          </a:p>
        </p:txBody>
      </p:sp>
      <p:sp>
        <p:nvSpPr>
          <p:cNvPr id="24" name="Tijdelijke aanduiding voor verticale tekst 2"/>
          <p:cNvSpPr>
            <a:spLocks noGrp="1"/>
          </p:cNvSpPr>
          <p:nvPr>
            <p:ph type="body" orient="vert" idx="1"/>
          </p:nvPr>
        </p:nvSpPr>
        <p:spPr>
          <a:xfrm>
            <a:off x="726499" y="1556793"/>
            <a:ext cx="7733933" cy="42484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5" name="Tijdelijke aanduiding voor datum 3"/>
          <p:cNvSpPr>
            <a:spLocks noGrp="1"/>
          </p:cNvSpPr>
          <p:nvPr>
            <p:ph type="dt" sz="half" idx="10"/>
          </p:nvPr>
        </p:nvSpPr>
        <p:spPr/>
        <p:txBody>
          <a:bodyPr/>
          <a:lstStyle>
            <a:lvl1pPr>
              <a:defRPr/>
            </a:lvl1pPr>
          </a:lstStyle>
          <a:p>
            <a:pPr>
              <a:defRPr/>
            </a:pPr>
            <a:fld id="{95144478-0CCE-419F-AC72-EFB0F0568839}" type="datetimeFigureOut">
              <a:rPr lang="nl-NL"/>
              <a:pPr>
                <a:defRPr/>
              </a:pPr>
              <a:t>06-11-17</a:t>
            </a:fld>
            <a:endParaRPr lang="nl-NL"/>
          </a:p>
        </p:txBody>
      </p:sp>
      <p:sp>
        <p:nvSpPr>
          <p:cNvPr id="26" name="Tijdelijke aanduiding voor voettekst 4"/>
          <p:cNvSpPr>
            <a:spLocks noGrp="1"/>
          </p:cNvSpPr>
          <p:nvPr>
            <p:ph type="ftr" sz="quarter" idx="11"/>
          </p:nvPr>
        </p:nvSpPr>
        <p:spPr/>
        <p:txBody>
          <a:bodyPr/>
          <a:lstStyle>
            <a:lvl1pPr>
              <a:defRPr/>
            </a:lvl1pPr>
          </a:lstStyle>
          <a:p>
            <a:pPr>
              <a:defRPr/>
            </a:pPr>
            <a:endParaRPr lang="nl-NL"/>
          </a:p>
        </p:txBody>
      </p:sp>
      <p:sp>
        <p:nvSpPr>
          <p:cNvPr id="27" name="Tijdelijke aanduiding voor dianummer 5"/>
          <p:cNvSpPr>
            <a:spLocks noGrp="1"/>
          </p:cNvSpPr>
          <p:nvPr>
            <p:ph type="sldNum" sz="quarter" idx="12"/>
          </p:nvPr>
        </p:nvSpPr>
        <p:spPr/>
        <p:txBody>
          <a:bodyPr/>
          <a:lstStyle>
            <a:lvl1pPr>
              <a:defRPr/>
            </a:lvl1pPr>
          </a:lstStyle>
          <a:p>
            <a:pPr>
              <a:defRPr/>
            </a:pPr>
            <a:fld id="{F1900592-6A55-405E-BEFF-82EBD32C1292}"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houdsopgave_Beige">
    <p:spTree>
      <p:nvGrpSpPr>
        <p:cNvPr id="1" name=""/>
        <p:cNvGrpSpPr/>
        <p:nvPr/>
      </p:nvGrpSpPr>
      <p:grpSpPr>
        <a:xfrm>
          <a:off x="0" y="0"/>
          <a:ext cx="0" cy="0"/>
          <a:chOff x="0" y="0"/>
          <a:chExt cx="0" cy="0"/>
        </a:xfrm>
      </p:grpSpPr>
      <p:sp>
        <p:nvSpPr>
          <p:cNvPr id="4" name="Rechthoek 3"/>
          <p:cNvSpPr/>
          <p:nvPr userDrawn="1"/>
        </p:nvSpPr>
        <p:spPr>
          <a:xfrm>
            <a:off x="179388" y="180975"/>
            <a:ext cx="8786812" cy="5854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109488"/>
            <a:ext cx="2852274" cy="5983807"/>
            <a:chOff x="6184222" y="109489"/>
            <a:chExt cx="2852274" cy="5983807"/>
          </a:xfrm>
          <a:solidFill>
            <a:schemeClr val="bg1"/>
          </a:solidFill>
        </p:grpSpPr>
        <p:sp>
          <p:nvSpPr>
            <p:cNvPr id="6" name="Ovaal 5"/>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Ovaal 6"/>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Rechthoekige driehoek 9"/>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2" name="Shapes"/>
          <p:cNvGrpSpPr/>
          <p:nvPr userDrawn="1"/>
        </p:nvGrpSpPr>
        <p:grpSpPr>
          <a:xfrm>
            <a:off x="107506" y="107108"/>
            <a:ext cx="216022" cy="5986190"/>
            <a:chOff x="107506" y="107108"/>
            <a:chExt cx="216022" cy="5986190"/>
          </a:xfrm>
          <a:solidFill>
            <a:schemeClr val="bg1"/>
          </a:solidFill>
        </p:grpSpPr>
        <p:sp>
          <p:nvSpPr>
            <p:cNvPr id="13" name="Rechthoek 12"/>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ige driehoek 13"/>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72417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84442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396468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9" name="Rechthoek 18"/>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1" name="Rechthoek 20"/>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2" name="Rechthoek 21"/>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Inhoudsopgave</a:t>
            </a:r>
          </a:p>
        </p:txBody>
      </p:sp>
      <p:sp>
        <p:nvSpPr>
          <p:cNvPr id="23" name="Titel 1"/>
          <p:cNvSpPr>
            <a:spLocks noGrp="1"/>
          </p:cNvSpPr>
          <p:nvPr>
            <p:ph type="title"/>
          </p:nvPr>
        </p:nvSpPr>
        <p:spPr>
          <a:xfrm>
            <a:off x="726499" y="671119"/>
            <a:ext cx="7733933" cy="578012"/>
          </a:xfrm>
        </p:spPr>
        <p:txBody>
          <a:bodyPr/>
          <a:lstStyle>
            <a:lvl1pPr>
              <a:defRPr>
                <a:solidFill>
                  <a:schemeClr val="accent2"/>
                </a:solidFill>
              </a:defRPr>
            </a:lvl1pPr>
          </a:lstStyle>
          <a:p>
            <a:r>
              <a:rPr lang="nl-NL" smtClean="0"/>
              <a:t>Klik om de stijl te bewerken</a:t>
            </a:r>
            <a:endParaRPr lang="nl-NL" dirty="0"/>
          </a:p>
        </p:txBody>
      </p:sp>
      <p:sp>
        <p:nvSpPr>
          <p:cNvPr id="24" name="Tijdelijke aanduiding voor verticale tekst 2"/>
          <p:cNvSpPr>
            <a:spLocks noGrp="1"/>
          </p:cNvSpPr>
          <p:nvPr>
            <p:ph type="body" orient="vert" idx="1"/>
          </p:nvPr>
        </p:nvSpPr>
        <p:spPr>
          <a:xfrm>
            <a:off x="726499" y="1556793"/>
            <a:ext cx="7733933" cy="42484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5" name="Tijdelijke aanduiding voor datum 3"/>
          <p:cNvSpPr>
            <a:spLocks noGrp="1"/>
          </p:cNvSpPr>
          <p:nvPr>
            <p:ph type="dt" sz="half" idx="10"/>
          </p:nvPr>
        </p:nvSpPr>
        <p:spPr/>
        <p:txBody>
          <a:bodyPr/>
          <a:lstStyle>
            <a:lvl1pPr>
              <a:defRPr/>
            </a:lvl1pPr>
          </a:lstStyle>
          <a:p>
            <a:pPr>
              <a:defRPr/>
            </a:pPr>
            <a:fld id="{C11D7E0E-552E-4F78-A31D-A929AF66F228}" type="datetimeFigureOut">
              <a:rPr lang="nl-NL"/>
              <a:pPr>
                <a:defRPr/>
              </a:pPr>
              <a:t>06-11-17</a:t>
            </a:fld>
            <a:endParaRPr lang="nl-NL"/>
          </a:p>
        </p:txBody>
      </p:sp>
      <p:sp>
        <p:nvSpPr>
          <p:cNvPr id="26" name="Tijdelijke aanduiding voor voettekst 4"/>
          <p:cNvSpPr>
            <a:spLocks noGrp="1"/>
          </p:cNvSpPr>
          <p:nvPr>
            <p:ph type="ftr" sz="quarter" idx="11"/>
          </p:nvPr>
        </p:nvSpPr>
        <p:spPr/>
        <p:txBody>
          <a:bodyPr/>
          <a:lstStyle>
            <a:lvl1pPr>
              <a:defRPr/>
            </a:lvl1pPr>
          </a:lstStyle>
          <a:p>
            <a:pPr>
              <a:defRPr/>
            </a:pPr>
            <a:endParaRPr lang="nl-NL"/>
          </a:p>
        </p:txBody>
      </p:sp>
      <p:sp>
        <p:nvSpPr>
          <p:cNvPr id="27" name="Tijdelijke aanduiding voor dianummer 5"/>
          <p:cNvSpPr>
            <a:spLocks noGrp="1"/>
          </p:cNvSpPr>
          <p:nvPr>
            <p:ph type="sldNum" sz="quarter" idx="12"/>
          </p:nvPr>
        </p:nvSpPr>
        <p:spPr/>
        <p:txBody>
          <a:bodyPr/>
          <a:lstStyle>
            <a:lvl1pPr>
              <a:defRPr/>
            </a:lvl1pPr>
          </a:lstStyle>
          <a:p>
            <a:pPr>
              <a:defRPr/>
            </a:pPr>
            <a:fld id="{A60048D5-2528-4473-B0A5-AFEC4B7A1791}"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ergelijking_Roze">
    <p:spTree>
      <p:nvGrpSpPr>
        <p:cNvPr id="1" name=""/>
        <p:cNvGrpSpPr/>
        <p:nvPr/>
      </p:nvGrpSpPr>
      <p:grpSpPr>
        <a:xfrm>
          <a:off x="0" y="0"/>
          <a:ext cx="0" cy="0"/>
          <a:chOff x="0" y="0"/>
          <a:chExt cx="0" cy="0"/>
        </a:xfrm>
      </p:grpSpPr>
      <p:sp>
        <p:nvSpPr>
          <p:cNvPr id="6" name="Rechthoek 5"/>
          <p:cNvSpPr/>
          <p:nvPr userDrawn="1"/>
        </p:nvSpPr>
        <p:spPr>
          <a:xfrm>
            <a:off x="114300" y="180975"/>
            <a:ext cx="8886825" cy="5854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7" name="Shapes"/>
          <p:cNvGrpSpPr/>
          <p:nvPr userDrawn="1"/>
        </p:nvGrpSpPr>
        <p:grpSpPr>
          <a:xfrm>
            <a:off x="6184222" y="109488"/>
            <a:ext cx="2852274" cy="5983807"/>
            <a:chOff x="6184222" y="109489"/>
            <a:chExt cx="2852274" cy="5983807"/>
          </a:xfrm>
          <a:solidFill>
            <a:schemeClr val="bg1"/>
          </a:solidFill>
        </p:grpSpPr>
        <p:sp>
          <p:nvSpPr>
            <p:cNvPr id="8" name="Ovaal 7"/>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ige driehoek 11"/>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4" name="Shapes"/>
          <p:cNvGrpSpPr/>
          <p:nvPr userDrawn="1"/>
        </p:nvGrpSpPr>
        <p:grpSpPr>
          <a:xfrm>
            <a:off x="107506" y="107108"/>
            <a:ext cx="216022" cy="5986190"/>
            <a:chOff x="107506" y="107108"/>
            <a:chExt cx="216022" cy="5986190"/>
          </a:xfrm>
          <a:solidFill>
            <a:schemeClr val="bg1"/>
          </a:solidFill>
        </p:grpSpPr>
        <p:sp>
          <p:nvSpPr>
            <p:cNvPr id="15" name="Rechthoek 14"/>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ige driehoek 15"/>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8991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Rechthoek 18"/>
            <p:cNvSpPr/>
            <p:nvPr/>
          </p:nvSpPr>
          <p:spPr>
            <a:xfrm>
              <a:off x="159160" y="101944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0" name="Rechthoek 19"/>
            <p:cNvSpPr/>
            <p:nvPr/>
          </p:nvSpPr>
          <p:spPr>
            <a:xfrm>
              <a:off x="159160" y="113970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21" name="Rechthoek 20"/>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2" name="Rechthoek 21"/>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3" name="Rechthoek 22"/>
          <p:cNvSpPr/>
          <p:nvPr userDrawn="1"/>
        </p:nvSpPr>
        <p:spPr>
          <a:xfrm>
            <a:off x="-719138" y="301466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7" name="Rechthoek 26"/>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8" name="Rechthoek 27"/>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Vergelijking</a:t>
            </a:r>
          </a:p>
        </p:txBody>
      </p:sp>
      <p:sp>
        <p:nvSpPr>
          <p:cNvPr id="24" name="Tijdelijke aanduiding voor verticale tekst 2"/>
          <p:cNvSpPr>
            <a:spLocks noGrp="1"/>
          </p:cNvSpPr>
          <p:nvPr>
            <p:ph type="body" orient="vert" idx="1"/>
          </p:nvPr>
        </p:nvSpPr>
        <p:spPr>
          <a:xfrm>
            <a:off x="726499" y="1556793"/>
            <a:ext cx="7733933" cy="1296143"/>
          </a:xfrm>
        </p:spPr>
        <p:txBody>
          <a:bodyPr>
            <a:noAutofit/>
          </a:bodyPr>
          <a:lstStyle/>
          <a:p>
            <a:pPr lvl="0"/>
            <a:r>
              <a:rPr lang="nl-NL" smtClean="0"/>
              <a:t>Klik om de modelstijlen te bewerken</a:t>
            </a:r>
          </a:p>
          <a:p>
            <a:pPr lvl="1"/>
            <a:r>
              <a:rPr lang="nl-NL" smtClean="0"/>
              <a:t>Tweede niveau</a:t>
            </a:r>
          </a:p>
          <a:p>
            <a:pPr lvl="2"/>
            <a:r>
              <a:rPr lang="nl-NL" smtClean="0"/>
              <a:t>Derde niveau</a:t>
            </a:r>
          </a:p>
        </p:txBody>
      </p:sp>
      <p:sp>
        <p:nvSpPr>
          <p:cNvPr id="2" name="Titel 1"/>
          <p:cNvSpPr>
            <a:spLocks noGrp="1"/>
          </p:cNvSpPr>
          <p:nvPr>
            <p:ph type="title"/>
          </p:nvPr>
        </p:nvSpPr>
        <p:spPr>
          <a:xfrm>
            <a:off x="726499" y="671119"/>
            <a:ext cx="7733933" cy="578012"/>
          </a:xfrm>
        </p:spPr>
        <p:txBody>
          <a:bodyPr/>
          <a:lstStyle/>
          <a:p>
            <a:r>
              <a:rPr lang="nl-NL" smtClean="0"/>
              <a:t>Klik om de stijl te bewerken</a:t>
            </a:r>
            <a:endParaRPr lang="nl-NL" dirty="0"/>
          </a:p>
        </p:txBody>
      </p:sp>
      <p:sp>
        <p:nvSpPr>
          <p:cNvPr id="25" name="Tijdelijke aanduiding voor verticale tekst 2"/>
          <p:cNvSpPr>
            <a:spLocks noGrp="1"/>
          </p:cNvSpPr>
          <p:nvPr>
            <p:ph type="body" orient="vert" idx="13"/>
          </p:nvPr>
        </p:nvSpPr>
        <p:spPr>
          <a:xfrm>
            <a:off x="72650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6" name="Tijdelijke aanduiding voor verticale tekst 2"/>
          <p:cNvSpPr>
            <a:spLocks noGrp="1"/>
          </p:cNvSpPr>
          <p:nvPr>
            <p:ph type="body" orient="vert" idx="14"/>
          </p:nvPr>
        </p:nvSpPr>
        <p:spPr>
          <a:xfrm>
            <a:off x="463175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9" name="Tijdelijke aanduiding voor datum 4"/>
          <p:cNvSpPr>
            <a:spLocks noGrp="1"/>
          </p:cNvSpPr>
          <p:nvPr>
            <p:ph type="dt" sz="half" idx="15"/>
          </p:nvPr>
        </p:nvSpPr>
        <p:spPr/>
        <p:txBody>
          <a:bodyPr/>
          <a:lstStyle>
            <a:lvl1pPr>
              <a:defRPr/>
            </a:lvl1pPr>
          </a:lstStyle>
          <a:p>
            <a:pPr>
              <a:defRPr/>
            </a:pPr>
            <a:fld id="{4EDF216C-1EF3-40AD-B050-0637C7CA6189}" type="datetimeFigureOut">
              <a:rPr lang="nl-NL"/>
              <a:pPr>
                <a:defRPr/>
              </a:pPr>
              <a:t>06-11-17</a:t>
            </a:fld>
            <a:endParaRPr lang="nl-NL"/>
          </a:p>
        </p:txBody>
      </p:sp>
      <p:sp>
        <p:nvSpPr>
          <p:cNvPr id="30" name="Tijdelijke aanduiding voor voettekst 5"/>
          <p:cNvSpPr>
            <a:spLocks noGrp="1"/>
          </p:cNvSpPr>
          <p:nvPr>
            <p:ph type="ftr" sz="quarter" idx="16"/>
          </p:nvPr>
        </p:nvSpPr>
        <p:spPr/>
        <p:txBody>
          <a:bodyPr/>
          <a:lstStyle>
            <a:lvl1pPr>
              <a:defRPr/>
            </a:lvl1pPr>
          </a:lstStyle>
          <a:p>
            <a:pPr>
              <a:defRPr/>
            </a:pPr>
            <a:endParaRPr lang="nl-NL"/>
          </a:p>
        </p:txBody>
      </p:sp>
      <p:sp>
        <p:nvSpPr>
          <p:cNvPr id="31" name="Tijdelijke aanduiding voor dianummer 6"/>
          <p:cNvSpPr>
            <a:spLocks noGrp="1"/>
          </p:cNvSpPr>
          <p:nvPr>
            <p:ph type="sldNum" sz="quarter" idx="17"/>
          </p:nvPr>
        </p:nvSpPr>
        <p:spPr/>
        <p:txBody>
          <a:bodyPr/>
          <a:lstStyle>
            <a:lvl1pPr>
              <a:defRPr/>
            </a:lvl1pPr>
          </a:lstStyle>
          <a:p>
            <a:pPr>
              <a:defRPr/>
            </a:pPr>
            <a:fld id="{C00812ED-F207-4E3C-8CFF-CD0712BA1043}"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ergelijking_Grijs">
    <p:spTree>
      <p:nvGrpSpPr>
        <p:cNvPr id="1" name=""/>
        <p:cNvGrpSpPr/>
        <p:nvPr/>
      </p:nvGrpSpPr>
      <p:grpSpPr>
        <a:xfrm>
          <a:off x="0" y="0"/>
          <a:ext cx="0" cy="0"/>
          <a:chOff x="0" y="0"/>
          <a:chExt cx="0" cy="0"/>
        </a:xfrm>
      </p:grpSpPr>
      <p:sp>
        <p:nvSpPr>
          <p:cNvPr id="6" name="Rechthoek 5"/>
          <p:cNvSpPr/>
          <p:nvPr userDrawn="1"/>
        </p:nvSpPr>
        <p:spPr>
          <a:xfrm>
            <a:off x="114300" y="180975"/>
            <a:ext cx="8886825" cy="5854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7" name="Shapes"/>
          <p:cNvGrpSpPr/>
          <p:nvPr userDrawn="1"/>
        </p:nvGrpSpPr>
        <p:grpSpPr>
          <a:xfrm>
            <a:off x="6184222" y="109488"/>
            <a:ext cx="2852274" cy="5983807"/>
            <a:chOff x="6184222" y="109489"/>
            <a:chExt cx="2852274" cy="5983807"/>
          </a:xfrm>
          <a:solidFill>
            <a:schemeClr val="bg1"/>
          </a:solidFill>
        </p:grpSpPr>
        <p:sp>
          <p:nvSpPr>
            <p:cNvPr id="8" name="Ovaal 7"/>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ige driehoek 11"/>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4" name="Shapes"/>
          <p:cNvGrpSpPr/>
          <p:nvPr userDrawn="1"/>
        </p:nvGrpSpPr>
        <p:grpSpPr>
          <a:xfrm>
            <a:off x="107506" y="107108"/>
            <a:ext cx="216022" cy="5986190"/>
            <a:chOff x="107506" y="107108"/>
            <a:chExt cx="216022" cy="5986190"/>
          </a:xfrm>
          <a:solidFill>
            <a:schemeClr val="bg1"/>
          </a:solidFill>
        </p:grpSpPr>
        <p:sp>
          <p:nvSpPr>
            <p:cNvPr id="15" name="Rechthoek 14"/>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ige driehoek 15"/>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8991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Rechthoek 18"/>
            <p:cNvSpPr/>
            <p:nvPr/>
          </p:nvSpPr>
          <p:spPr>
            <a:xfrm>
              <a:off x="159160" y="101944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0" name="Rechthoek 19"/>
            <p:cNvSpPr/>
            <p:nvPr/>
          </p:nvSpPr>
          <p:spPr>
            <a:xfrm>
              <a:off x="159160" y="113970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21" name="Rechthoek 20"/>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2" name="Rechthoek 21"/>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3" name="Rechthoek 22"/>
          <p:cNvSpPr/>
          <p:nvPr userDrawn="1"/>
        </p:nvSpPr>
        <p:spPr>
          <a:xfrm>
            <a:off x="-719138" y="301466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7" name="Rechthoek 26"/>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8" name="Rechthoek 27"/>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Vergelijking</a:t>
            </a:r>
          </a:p>
        </p:txBody>
      </p:sp>
      <p:sp>
        <p:nvSpPr>
          <p:cNvPr id="24" name="Tijdelijke aanduiding voor verticale tekst 2"/>
          <p:cNvSpPr>
            <a:spLocks noGrp="1"/>
          </p:cNvSpPr>
          <p:nvPr>
            <p:ph type="body" orient="vert" idx="1"/>
          </p:nvPr>
        </p:nvSpPr>
        <p:spPr>
          <a:xfrm>
            <a:off x="726499" y="1556793"/>
            <a:ext cx="7733933" cy="1296143"/>
          </a:xfrm>
        </p:spPr>
        <p:txBody>
          <a:bodyPr>
            <a:noAutofit/>
          </a:bodyPr>
          <a:lstStyle/>
          <a:p>
            <a:pPr lvl="0"/>
            <a:r>
              <a:rPr lang="nl-NL" smtClean="0"/>
              <a:t>Klik om de modelstijlen te bewerken</a:t>
            </a:r>
          </a:p>
          <a:p>
            <a:pPr lvl="1"/>
            <a:r>
              <a:rPr lang="nl-NL" smtClean="0"/>
              <a:t>Tweede niveau</a:t>
            </a:r>
          </a:p>
          <a:p>
            <a:pPr lvl="2"/>
            <a:r>
              <a:rPr lang="nl-NL" smtClean="0"/>
              <a:t>Derde niveau</a:t>
            </a:r>
          </a:p>
        </p:txBody>
      </p:sp>
      <p:sp>
        <p:nvSpPr>
          <p:cNvPr id="2" name="Titel 1"/>
          <p:cNvSpPr>
            <a:spLocks noGrp="1"/>
          </p:cNvSpPr>
          <p:nvPr>
            <p:ph type="title"/>
          </p:nvPr>
        </p:nvSpPr>
        <p:spPr>
          <a:xfrm>
            <a:off x="726499" y="671119"/>
            <a:ext cx="7733933" cy="578012"/>
          </a:xfrm>
        </p:spPr>
        <p:txBody>
          <a:bodyPr/>
          <a:lstStyle>
            <a:lvl1pPr>
              <a:defRPr>
                <a:solidFill>
                  <a:schemeClr val="accent1"/>
                </a:solidFill>
              </a:defRPr>
            </a:lvl1pPr>
          </a:lstStyle>
          <a:p>
            <a:r>
              <a:rPr lang="nl-NL" smtClean="0"/>
              <a:t>Klik om de stijl te bewerken</a:t>
            </a:r>
            <a:endParaRPr lang="nl-NL" dirty="0"/>
          </a:p>
        </p:txBody>
      </p:sp>
      <p:sp>
        <p:nvSpPr>
          <p:cNvPr id="25" name="Tijdelijke aanduiding voor verticale tekst 2"/>
          <p:cNvSpPr>
            <a:spLocks noGrp="1"/>
          </p:cNvSpPr>
          <p:nvPr>
            <p:ph type="body" orient="vert" idx="13"/>
          </p:nvPr>
        </p:nvSpPr>
        <p:spPr>
          <a:xfrm>
            <a:off x="72650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6" name="Tijdelijke aanduiding voor verticale tekst 2"/>
          <p:cNvSpPr>
            <a:spLocks noGrp="1"/>
          </p:cNvSpPr>
          <p:nvPr>
            <p:ph type="body" orient="vert" idx="14"/>
          </p:nvPr>
        </p:nvSpPr>
        <p:spPr>
          <a:xfrm>
            <a:off x="463175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9" name="Tijdelijke aanduiding voor datum 4"/>
          <p:cNvSpPr>
            <a:spLocks noGrp="1"/>
          </p:cNvSpPr>
          <p:nvPr>
            <p:ph type="dt" sz="half" idx="15"/>
          </p:nvPr>
        </p:nvSpPr>
        <p:spPr/>
        <p:txBody>
          <a:bodyPr/>
          <a:lstStyle>
            <a:lvl1pPr>
              <a:defRPr/>
            </a:lvl1pPr>
          </a:lstStyle>
          <a:p>
            <a:pPr>
              <a:defRPr/>
            </a:pPr>
            <a:fld id="{043D26B5-66A6-4481-9A61-A5471529672B}" type="datetimeFigureOut">
              <a:rPr lang="nl-NL"/>
              <a:pPr>
                <a:defRPr/>
              </a:pPr>
              <a:t>06-11-17</a:t>
            </a:fld>
            <a:endParaRPr lang="nl-NL"/>
          </a:p>
        </p:txBody>
      </p:sp>
      <p:sp>
        <p:nvSpPr>
          <p:cNvPr id="30" name="Tijdelijke aanduiding voor voettekst 5"/>
          <p:cNvSpPr>
            <a:spLocks noGrp="1"/>
          </p:cNvSpPr>
          <p:nvPr>
            <p:ph type="ftr" sz="quarter" idx="16"/>
          </p:nvPr>
        </p:nvSpPr>
        <p:spPr/>
        <p:txBody>
          <a:bodyPr/>
          <a:lstStyle>
            <a:lvl1pPr>
              <a:defRPr/>
            </a:lvl1pPr>
          </a:lstStyle>
          <a:p>
            <a:pPr>
              <a:defRPr/>
            </a:pPr>
            <a:endParaRPr lang="nl-NL"/>
          </a:p>
        </p:txBody>
      </p:sp>
      <p:sp>
        <p:nvSpPr>
          <p:cNvPr id="31" name="Tijdelijke aanduiding voor dianummer 6"/>
          <p:cNvSpPr>
            <a:spLocks noGrp="1"/>
          </p:cNvSpPr>
          <p:nvPr>
            <p:ph type="sldNum" sz="quarter" idx="17"/>
          </p:nvPr>
        </p:nvSpPr>
        <p:spPr/>
        <p:txBody>
          <a:bodyPr/>
          <a:lstStyle>
            <a:lvl1pPr>
              <a:defRPr/>
            </a:lvl1pPr>
          </a:lstStyle>
          <a:p>
            <a:pPr>
              <a:defRPr/>
            </a:pPr>
            <a:fld id="{AE6AD1E9-901C-401A-AD6B-436A69A251D0}"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ergelijking_Blauw">
    <p:spTree>
      <p:nvGrpSpPr>
        <p:cNvPr id="1" name=""/>
        <p:cNvGrpSpPr/>
        <p:nvPr/>
      </p:nvGrpSpPr>
      <p:grpSpPr>
        <a:xfrm>
          <a:off x="0" y="0"/>
          <a:ext cx="0" cy="0"/>
          <a:chOff x="0" y="0"/>
          <a:chExt cx="0" cy="0"/>
        </a:xfrm>
      </p:grpSpPr>
      <p:sp>
        <p:nvSpPr>
          <p:cNvPr id="6" name="Rechthoek 5"/>
          <p:cNvSpPr/>
          <p:nvPr userDrawn="1"/>
        </p:nvSpPr>
        <p:spPr>
          <a:xfrm>
            <a:off x="114300" y="180975"/>
            <a:ext cx="8886825" cy="5854700"/>
          </a:xfrm>
          <a:prstGeom prst="rect">
            <a:avLst/>
          </a:prstGeom>
          <a:solidFill>
            <a:srgbClr val="BEE3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7" name="Shapes"/>
          <p:cNvGrpSpPr/>
          <p:nvPr userDrawn="1"/>
        </p:nvGrpSpPr>
        <p:grpSpPr>
          <a:xfrm>
            <a:off x="6184222" y="109488"/>
            <a:ext cx="2852274" cy="5983807"/>
            <a:chOff x="6184222" y="109489"/>
            <a:chExt cx="2852274" cy="5983807"/>
          </a:xfrm>
          <a:solidFill>
            <a:schemeClr val="bg1"/>
          </a:solidFill>
        </p:grpSpPr>
        <p:sp>
          <p:nvSpPr>
            <p:cNvPr id="8" name="Ovaal 7"/>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ige driehoek 11"/>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4" name="Shapes"/>
          <p:cNvGrpSpPr/>
          <p:nvPr userDrawn="1"/>
        </p:nvGrpSpPr>
        <p:grpSpPr>
          <a:xfrm>
            <a:off x="107506" y="107108"/>
            <a:ext cx="216022" cy="5986190"/>
            <a:chOff x="107506" y="107108"/>
            <a:chExt cx="216022" cy="5986190"/>
          </a:xfrm>
          <a:solidFill>
            <a:schemeClr val="bg1"/>
          </a:solidFill>
        </p:grpSpPr>
        <p:sp>
          <p:nvSpPr>
            <p:cNvPr id="15" name="Rechthoek 14"/>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ige driehoek 15"/>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8991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Rechthoek 18"/>
            <p:cNvSpPr/>
            <p:nvPr/>
          </p:nvSpPr>
          <p:spPr>
            <a:xfrm>
              <a:off x="159160" y="101944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0" name="Rechthoek 19"/>
            <p:cNvSpPr/>
            <p:nvPr/>
          </p:nvSpPr>
          <p:spPr>
            <a:xfrm>
              <a:off x="159160" y="113970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21" name="Rechthoek 20"/>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2" name="Rechthoek 21"/>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3" name="Rechthoek 22"/>
          <p:cNvSpPr/>
          <p:nvPr userDrawn="1"/>
        </p:nvSpPr>
        <p:spPr>
          <a:xfrm>
            <a:off x="-719138" y="301466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7" name="Rechthoek 26"/>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8" name="Rechthoek 27"/>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Vergelijking</a:t>
            </a:r>
          </a:p>
        </p:txBody>
      </p:sp>
      <p:sp>
        <p:nvSpPr>
          <p:cNvPr id="24" name="Tijdelijke aanduiding voor verticale tekst 2"/>
          <p:cNvSpPr>
            <a:spLocks noGrp="1"/>
          </p:cNvSpPr>
          <p:nvPr>
            <p:ph type="body" orient="vert" idx="1"/>
          </p:nvPr>
        </p:nvSpPr>
        <p:spPr>
          <a:xfrm>
            <a:off x="726499" y="1556793"/>
            <a:ext cx="7733933" cy="1296143"/>
          </a:xfrm>
        </p:spPr>
        <p:txBody>
          <a:bodyPr>
            <a:noAutofit/>
          </a:bodyPr>
          <a:lstStyle/>
          <a:p>
            <a:pPr lvl="0"/>
            <a:r>
              <a:rPr lang="nl-NL" smtClean="0"/>
              <a:t>Klik om de modelstijlen te bewerken</a:t>
            </a:r>
          </a:p>
          <a:p>
            <a:pPr lvl="1"/>
            <a:r>
              <a:rPr lang="nl-NL" smtClean="0"/>
              <a:t>Tweede niveau</a:t>
            </a:r>
          </a:p>
          <a:p>
            <a:pPr lvl="2"/>
            <a:r>
              <a:rPr lang="nl-NL" smtClean="0"/>
              <a:t>Derde niveau</a:t>
            </a:r>
          </a:p>
        </p:txBody>
      </p:sp>
      <p:sp>
        <p:nvSpPr>
          <p:cNvPr id="2" name="Titel 1"/>
          <p:cNvSpPr>
            <a:spLocks noGrp="1"/>
          </p:cNvSpPr>
          <p:nvPr>
            <p:ph type="title"/>
          </p:nvPr>
        </p:nvSpPr>
        <p:spPr>
          <a:xfrm>
            <a:off x="726499" y="671119"/>
            <a:ext cx="7733933" cy="578012"/>
          </a:xfrm>
        </p:spPr>
        <p:txBody>
          <a:bodyPr/>
          <a:lstStyle>
            <a:lvl1pPr>
              <a:defRPr>
                <a:solidFill>
                  <a:schemeClr val="accent2"/>
                </a:solidFill>
              </a:defRPr>
            </a:lvl1pPr>
          </a:lstStyle>
          <a:p>
            <a:r>
              <a:rPr lang="nl-NL" smtClean="0"/>
              <a:t>Klik om de stijl te bewerken</a:t>
            </a:r>
            <a:endParaRPr lang="nl-NL" dirty="0"/>
          </a:p>
        </p:txBody>
      </p:sp>
      <p:sp>
        <p:nvSpPr>
          <p:cNvPr id="25" name="Tijdelijke aanduiding voor verticale tekst 2"/>
          <p:cNvSpPr>
            <a:spLocks noGrp="1"/>
          </p:cNvSpPr>
          <p:nvPr>
            <p:ph type="body" orient="vert" idx="13"/>
          </p:nvPr>
        </p:nvSpPr>
        <p:spPr>
          <a:xfrm>
            <a:off x="72650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6" name="Tijdelijke aanduiding voor verticale tekst 2"/>
          <p:cNvSpPr>
            <a:spLocks noGrp="1"/>
          </p:cNvSpPr>
          <p:nvPr>
            <p:ph type="body" orient="vert" idx="14"/>
          </p:nvPr>
        </p:nvSpPr>
        <p:spPr>
          <a:xfrm>
            <a:off x="463175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9" name="Tijdelijke aanduiding voor datum 4"/>
          <p:cNvSpPr>
            <a:spLocks noGrp="1"/>
          </p:cNvSpPr>
          <p:nvPr>
            <p:ph type="dt" sz="half" idx="15"/>
          </p:nvPr>
        </p:nvSpPr>
        <p:spPr/>
        <p:txBody>
          <a:bodyPr/>
          <a:lstStyle>
            <a:lvl1pPr>
              <a:defRPr/>
            </a:lvl1pPr>
          </a:lstStyle>
          <a:p>
            <a:pPr>
              <a:defRPr/>
            </a:pPr>
            <a:fld id="{690DB266-A42B-4F18-960C-F9BBB8BD44C8}" type="datetimeFigureOut">
              <a:rPr lang="nl-NL"/>
              <a:pPr>
                <a:defRPr/>
              </a:pPr>
              <a:t>06-11-17</a:t>
            </a:fld>
            <a:endParaRPr lang="nl-NL"/>
          </a:p>
        </p:txBody>
      </p:sp>
      <p:sp>
        <p:nvSpPr>
          <p:cNvPr id="30" name="Tijdelijke aanduiding voor voettekst 5"/>
          <p:cNvSpPr>
            <a:spLocks noGrp="1"/>
          </p:cNvSpPr>
          <p:nvPr>
            <p:ph type="ftr" sz="quarter" idx="16"/>
          </p:nvPr>
        </p:nvSpPr>
        <p:spPr/>
        <p:txBody>
          <a:bodyPr/>
          <a:lstStyle>
            <a:lvl1pPr>
              <a:defRPr/>
            </a:lvl1pPr>
          </a:lstStyle>
          <a:p>
            <a:pPr>
              <a:defRPr/>
            </a:pPr>
            <a:endParaRPr lang="nl-NL"/>
          </a:p>
        </p:txBody>
      </p:sp>
      <p:sp>
        <p:nvSpPr>
          <p:cNvPr id="31" name="Tijdelijke aanduiding voor dianummer 6"/>
          <p:cNvSpPr>
            <a:spLocks noGrp="1"/>
          </p:cNvSpPr>
          <p:nvPr>
            <p:ph type="sldNum" sz="quarter" idx="17"/>
          </p:nvPr>
        </p:nvSpPr>
        <p:spPr/>
        <p:txBody>
          <a:bodyPr/>
          <a:lstStyle>
            <a:lvl1pPr>
              <a:defRPr/>
            </a:lvl1pPr>
          </a:lstStyle>
          <a:p>
            <a:pPr>
              <a:defRPr/>
            </a:pPr>
            <a:fld id="{837B3832-A19D-47DF-AD88-242F0C80D832}"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Vergelijking_Beige">
    <p:spTree>
      <p:nvGrpSpPr>
        <p:cNvPr id="1" name=""/>
        <p:cNvGrpSpPr/>
        <p:nvPr/>
      </p:nvGrpSpPr>
      <p:grpSpPr>
        <a:xfrm>
          <a:off x="0" y="0"/>
          <a:ext cx="0" cy="0"/>
          <a:chOff x="0" y="0"/>
          <a:chExt cx="0" cy="0"/>
        </a:xfrm>
      </p:grpSpPr>
      <p:sp>
        <p:nvSpPr>
          <p:cNvPr id="6" name="Rechthoek 5"/>
          <p:cNvSpPr/>
          <p:nvPr userDrawn="1"/>
        </p:nvSpPr>
        <p:spPr>
          <a:xfrm>
            <a:off x="114300" y="180975"/>
            <a:ext cx="8886825" cy="5854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7" name="Shapes"/>
          <p:cNvGrpSpPr/>
          <p:nvPr userDrawn="1"/>
        </p:nvGrpSpPr>
        <p:grpSpPr>
          <a:xfrm>
            <a:off x="6184222" y="109488"/>
            <a:ext cx="2852274" cy="5983807"/>
            <a:chOff x="6184222" y="109489"/>
            <a:chExt cx="2852274" cy="5983807"/>
          </a:xfrm>
          <a:solidFill>
            <a:schemeClr val="bg1"/>
          </a:solidFill>
        </p:grpSpPr>
        <p:sp>
          <p:nvSpPr>
            <p:cNvPr id="8" name="Ovaal 7"/>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6031184" y="3087983"/>
              <a:ext cx="5940998"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ige driehoek 11"/>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4" name="Shapes"/>
          <p:cNvGrpSpPr/>
          <p:nvPr userDrawn="1"/>
        </p:nvGrpSpPr>
        <p:grpSpPr>
          <a:xfrm>
            <a:off x="107506" y="107108"/>
            <a:ext cx="216022" cy="5986190"/>
            <a:chOff x="107506" y="107108"/>
            <a:chExt cx="216022" cy="5986190"/>
          </a:xfrm>
          <a:solidFill>
            <a:schemeClr val="bg1"/>
          </a:solidFill>
        </p:grpSpPr>
        <p:sp>
          <p:nvSpPr>
            <p:cNvPr id="15" name="Rechthoek 14"/>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ige driehoek 15"/>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8" name="Rechthoek 17"/>
            <p:cNvSpPr/>
            <p:nvPr/>
          </p:nvSpPr>
          <p:spPr>
            <a:xfrm>
              <a:off x="159160" y="8991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Rechthoek 18"/>
            <p:cNvSpPr/>
            <p:nvPr/>
          </p:nvSpPr>
          <p:spPr>
            <a:xfrm>
              <a:off x="159160" y="1019448"/>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0" name="Rechthoek 19"/>
            <p:cNvSpPr/>
            <p:nvPr/>
          </p:nvSpPr>
          <p:spPr>
            <a:xfrm>
              <a:off x="159160" y="1139701"/>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21" name="Rechthoek 20"/>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2" name="Rechthoek 21"/>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3" name="Rechthoek 22"/>
          <p:cNvSpPr/>
          <p:nvPr userDrawn="1"/>
        </p:nvSpPr>
        <p:spPr>
          <a:xfrm>
            <a:off x="-719138" y="301466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7" name="Rechthoek 26"/>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8" name="Rechthoek 27"/>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Vergelijking</a:t>
            </a:r>
          </a:p>
        </p:txBody>
      </p:sp>
      <p:sp>
        <p:nvSpPr>
          <p:cNvPr id="24" name="Tijdelijke aanduiding voor verticale tekst 2"/>
          <p:cNvSpPr>
            <a:spLocks noGrp="1"/>
          </p:cNvSpPr>
          <p:nvPr>
            <p:ph type="body" orient="vert" idx="1"/>
          </p:nvPr>
        </p:nvSpPr>
        <p:spPr>
          <a:xfrm>
            <a:off x="726499" y="1556793"/>
            <a:ext cx="7733933" cy="1296143"/>
          </a:xfrm>
        </p:spPr>
        <p:txBody>
          <a:bodyPr>
            <a:noAutofit/>
          </a:bodyPr>
          <a:lstStyle/>
          <a:p>
            <a:pPr lvl="0"/>
            <a:r>
              <a:rPr lang="nl-NL" smtClean="0"/>
              <a:t>Klik om de modelstijlen te bewerken</a:t>
            </a:r>
          </a:p>
          <a:p>
            <a:pPr lvl="1"/>
            <a:r>
              <a:rPr lang="nl-NL" smtClean="0"/>
              <a:t>Tweede niveau</a:t>
            </a:r>
          </a:p>
          <a:p>
            <a:pPr lvl="2"/>
            <a:r>
              <a:rPr lang="nl-NL" smtClean="0"/>
              <a:t>Derde niveau</a:t>
            </a:r>
          </a:p>
        </p:txBody>
      </p:sp>
      <p:sp>
        <p:nvSpPr>
          <p:cNvPr id="2" name="Titel 1"/>
          <p:cNvSpPr>
            <a:spLocks noGrp="1"/>
          </p:cNvSpPr>
          <p:nvPr>
            <p:ph type="title"/>
          </p:nvPr>
        </p:nvSpPr>
        <p:spPr>
          <a:xfrm>
            <a:off x="726499" y="671119"/>
            <a:ext cx="7733933" cy="578012"/>
          </a:xfrm>
        </p:spPr>
        <p:txBody>
          <a:bodyPr/>
          <a:lstStyle>
            <a:lvl1pPr>
              <a:defRPr>
                <a:solidFill>
                  <a:schemeClr val="accent2"/>
                </a:solidFill>
              </a:defRPr>
            </a:lvl1pPr>
          </a:lstStyle>
          <a:p>
            <a:r>
              <a:rPr lang="nl-NL" smtClean="0"/>
              <a:t>Klik om de stijl te bewerken</a:t>
            </a:r>
            <a:endParaRPr lang="nl-NL" dirty="0"/>
          </a:p>
        </p:txBody>
      </p:sp>
      <p:sp>
        <p:nvSpPr>
          <p:cNvPr id="25" name="Tijdelijke aanduiding voor verticale tekst 2"/>
          <p:cNvSpPr>
            <a:spLocks noGrp="1"/>
          </p:cNvSpPr>
          <p:nvPr>
            <p:ph type="body" orient="vert" idx="13"/>
          </p:nvPr>
        </p:nvSpPr>
        <p:spPr>
          <a:xfrm>
            <a:off x="72650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6" name="Tijdelijke aanduiding voor verticale tekst 2"/>
          <p:cNvSpPr>
            <a:spLocks noGrp="1"/>
          </p:cNvSpPr>
          <p:nvPr>
            <p:ph type="body" orient="vert" idx="14"/>
          </p:nvPr>
        </p:nvSpPr>
        <p:spPr>
          <a:xfrm>
            <a:off x="4631750" y="3014118"/>
            <a:ext cx="3845500" cy="27191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9" name="Tijdelijke aanduiding voor datum 4"/>
          <p:cNvSpPr>
            <a:spLocks noGrp="1"/>
          </p:cNvSpPr>
          <p:nvPr>
            <p:ph type="dt" sz="half" idx="15"/>
          </p:nvPr>
        </p:nvSpPr>
        <p:spPr/>
        <p:txBody>
          <a:bodyPr/>
          <a:lstStyle>
            <a:lvl1pPr>
              <a:defRPr/>
            </a:lvl1pPr>
          </a:lstStyle>
          <a:p>
            <a:pPr>
              <a:defRPr/>
            </a:pPr>
            <a:fld id="{56D9B2EA-A800-4CAF-A06B-6074356CD23C}" type="datetimeFigureOut">
              <a:rPr lang="nl-NL"/>
              <a:pPr>
                <a:defRPr/>
              </a:pPr>
              <a:t>06-11-17</a:t>
            </a:fld>
            <a:endParaRPr lang="nl-NL"/>
          </a:p>
        </p:txBody>
      </p:sp>
      <p:sp>
        <p:nvSpPr>
          <p:cNvPr id="30" name="Tijdelijke aanduiding voor voettekst 5"/>
          <p:cNvSpPr>
            <a:spLocks noGrp="1"/>
          </p:cNvSpPr>
          <p:nvPr>
            <p:ph type="ftr" sz="quarter" idx="16"/>
          </p:nvPr>
        </p:nvSpPr>
        <p:spPr/>
        <p:txBody>
          <a:bodyPr/>
          <a:lstStyle>
            <a:lvl1pPr>
              <a:defRPr/>
            </a:lvl1pPr>
          </a:lstStyle>
          <a:p>
            <a:pPr>
              <a:defRPr/>
            </a:pPr>
            <a:endParaRPr lang="nl-NL"/>
          </a:p>
        </p:txBody>
      </p:sp>
      <p:sp>
        <p:nvSpPr>
          <p:cNvPr id="31" name="Tijdelijke aanduiding voor dianummer 6"/>
          <p:cNvSpPr>
            <a:spLocks noGrp="1"/>
          </p:cNvSpPr>
          <p:nvPr>
            <p:ph type="sldNum" sz="quarter" idx="17"/>
          </p:nvPr>
        </p:nvSpPr>
        <p:spPr/>
        <p:txBody>
          <a:bodyPr/>
          <a:lstStyle>
            <a:lvl1pPr>
              <a:defRPr/>
            </a:lvl1pPr>
          </a:lstStyle>
          <a:p>
            <a:pPr>
              <a:defRPr/>
            </a:pPr>
            <a:fld id="{1FD44C99-0242-446A-8258-B237D1DED467}"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ilm">
    <p:spTree>
      <p:nvGrpSpPr>
        <p:cNvPr id="1" name=""/>
        <p:cNvGrpSpPr/>
        <p:nvPr/>
      </p:nvGrpSpPr>
      <p:grpSpPr>
        <a:xfrm>
          <a:off x="0" y="0"/>
          <a:ext cx="0" cy="0"/>
          <a:chOff x="0" y="0"/>
          <a:chExt cx="0" cy="0"/>
        </a:xfrm>
      </p:grpSpPr>
      <p:sp>
        <p:nvSpPr>
          <p:cNvPr id="3" name="Rechthoek 2"/>
          <p:cNvSpPr/>
          <p:nvPr userDrawn="1"/>
        </p:nvSpPr>
        <p:spPr>
          <a:xfrm>
            <a:off x="179388" y="180975"/>
            <a:ext cx="8786812" cy="5362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4" name="Groep 50"/>
          <p:cNvGrpSpPr>
            <a:grpSpLocks/>
          </p:cNvGrpSpPr>
          <p:nvPr userDrawn="1"/>
        </p:nvGrpSpPr>
        <p:grpSpPr bwMode="auto">
          <a:xfrm>
            <a:off x="4373563" y="2662238"/>
            <a:ext cx="400050" cy="400050"/>
            <a:chOff x="4250530" y="2539864"/>
            <a:chExt cx="645320" cy="645320"/>
          </a:xfrm>
        </p:grpSpPr>
        <p:sp>
          <p:nvSpPr>
            <p:cNvPr id="5" name="Ring 4"/>
            <p:cNvSpPr/>
            <p:nvPr userDrawn="1"/>
          </p:nvSpPr>
          <p:spPr>
            <a:xfrm>
              <a:off x="4250530" y="2539864"/>
              <a:ext cx="645320" cy="645320"/>
            </a:xfrm>
            <a:prstGeom prst="donut">
              <a:avLst>
                <a:gd name="adj" fmla="val 57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Gelijkbenige driehoek 5"/>
            <p:cNvSpPr/>
            <p:nvPr userDrawn="1"/>
          </p:nvSpPr>
          <p:spPr>
            <a:xfrm rot="5400000">
              <a:off x="4437467" y="2698633"/>
              <a:ext cx="358511" cy="32778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7" name="Rechthoek 6"/>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8" name="Rechthoek 7"/>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Film</a:t>
            </a:r>
          </a:p>
        </p:txBody>
      </p:sp>
      <p:sp>
        <p:nvSpPr>
          <p:cNvPr id="10" name="Tijdelijke aanduiding voor inhoud 2"/>
          <p:cNvSpPr>
            <a:spLocks noGrp="1"/>
          </p:cNvSpPr>
          <p:nvPr>
            <p:ph idx="13"/>
          </p:nvPr>
        </p:nvSpPr>
        <p:spPr>
          <a:xfrm>
            <a:off x="222717" y="209320"/>
            <a:ext cx="8700946" cy="5306408"/>
          </a:xfrm>
        </p:spPr>
        <p:txBody>
          <a:bodyPr anchor="b">
            <a:normAutofit/>
          </a:bodyPr>
          <a:lstStyle>
            <a:lvl1pPr algn="ctr">
              <a:defRPr sz="800">
                <a:solidFill>
                  <a:schemeClr val="bg2"/>
                </a:solidFill>
              </a:defRPr>
            </a:lvl1pPr>
            <a:lvl2pPr algn="ctr">
              <a:defRPr sz="2800">
                <a:solidFill>
                  <a:schemeClr val="bg2"/>
                </a:solidFill>
              </a:defRPr>
            </a:lvl2pPr>
            <a:lvl3pPr algn="ctr">
              <a:defRPr sz="2400">
                <a:solidFill>
                  <a:schemeClr val="bg2"/>
                </a:solidFill>
              </a:defRPr>
            </a:lvl3pPr>
            <a:lvl4pPr algn="ctr">
              <a:defRPr sz="2000">
                <a:solidFill>
                  <a:schemeClr val="bg2"/>
                </a:solidFill>
              </a:defRPr>
            </a:lvl4pPr>
            <a:lvl5pPr algn="ctr">
              <a:defRPr sz="2000">
                <a:solidFill>
                  <a:schemeClr val="bg2"/>
                </a:solidFill>
              </a:defRPr>
            </a:lvl5pPr>
            <a:lvl6pPr>
              <a:defRPr sz="2000"/>
            </a:lvl6pPr>
            <a:lvl7pPr>
              <a:defRPr sz="2000"/>
            </a:lvl7pPr>
            <a:lvl8pPr>
              <a:defRPr sz="2000"/>
            </a:lvl8pPr>
            <a:lvl9pPr>
              <a:defRPr sz="2000"/>
            </a:lvl9pPr>
          </a:lstStyle>
          <a:p>
            <a:pPr lvl="0"/>
            <a:r>
              <a:rPr lang="nl-NL" smtClean="0"/>
              <a:t>Klik om de modelstijlen te bewerken</a:t>
            </a:r>
          </a:p>
        </p:txBody>
      </p:sp>
      <p:sp>
        <p:nvSpPr>
          <p:cNvPr id="9" name="Tijdelijke aanduiding voor datum 6"/>
          <p:cNvSpPr>
            <a:spLocks noGrp="1"/>
          </p:cNvSpPr>
          <p:nvPr>
            <p:ph type="dt" sz="half" idx="14"/>
          </p:nvPr>
        </p:nvSpPr>
        <p:spPr/>
        <p:txBody>
          <a:bodyPr/>
          <a:lstStyle>
            <a:lvl1pPr>
              <a:defRPr/>
            </a:lvl1pPr>
          </a:lstStyle>
          <a:p>
            <a:pPr>
              <a:defRPr/>
            </a:pPr>
            <a:fld id="{1B508427-03D3-402D-8C73-86638F6AF8B5}" type="datetimeFigureOut">
              <a:rPr lang="nl-NL"/>
              <a:pPr>
                <a:defRPr/>
              </a:pPr>
              <a:t>06-11-17</a:t>
            </a:fld>
            <a:endParaRPr lang="nl-NL"/>
          </a:p>
        </p:txBody>
      </p:sp>
      <p:sp>
        <p:nvSpPr>
          <p:cNvPr id="11" name="Tijdelijke aanduiding voor voettekst 7"/>
          <p:cNvSpPr>
            <a:spLocks noGrp="1"/>
          </p:cNvSpPr>
          <p:nvPr>
            <p:ph type="ftr" sz="quarter" idx="15"/>
          </p:nvPr>
        </p:nvSpPr>
        <p:spPr/>
        <p:txBody>
          <a:bodyPr/>
          <a:lstStyle>
            <a:lvl1pPr>
              <a:defRPr/>
            </a:lvl1pPr>
          </a:lstStyle>
          <a:p>
            <a:pPr>
              <a:defRPr/>
            </a:pPr>
            <a:endParaRPr lang="nl-NL"/>
          </a:p>
        </p:txBody>
      </p:sp>
      <p:sp>
        <p:nvSpPr>
          <p:cNvPr id="12" name="Tijdelijke aanduiding voor dianummer 8"/>
          <p:cNvSpPr>
            <a:spLocks noGrp="1"/>
          </p:cNvSpPr>
          <p:nvPr>
            <p:ph type="sldNum" sz="quarter" idx="16"/>
          </p:nvPr>
        </p:nvSpPr>
        <p:spPr/>
        <p:txBody>
          <a:bodyPr/>
          <a:lstStyle>
            <a:lvl1pPr>
              <a:defRPr/>
            </a:lvl1pPr>
          </a:lstStyle>
          <a:p>
            <a:pPr>
              <a:defRPr/>
            </a:pPr>
            <a:fld id="{F81BA7F4-CC8D-4F06-A080-38CE457FDB8A}"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rafiek_Grijs">
    <p:spTree>
      <p:nvGrpSpPr>
        <p:cNvPr id="1" name=""/>
        <p:cNvGrpSpPr/>
        <p:nvPr/>
      </p:nvGrpSpPr>
      <p:grpSpPr>
        <a:xfrm>
          <a:off x="0" y="0"/>
          <a:ext cx="0" cy="0"/>
          <a:chOff x="0" y="0"/>
          <a:chExt cx="0" cy="0"/>
        </a:xfrm>
      </p:grpSpPr>
      <p:sp>
        <p:nvSpPr>
          <p:cNvPr id="4" name="Rechthoek 3"/>
          <p:cNvSpPr/>
          <p:nvPr userDrawn="1"/>
        </p:nvSpPr>
        <p:spPr>
          <a:xfrm>
            <a:off x="165100" y="4587875"/>
            <a:ext cx="8802688" cy="14430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3063675"/>
            <a:ext cx="2851589" cy="3048671"/>
            <a:chOff x="6184222" y="139922"/>
            <a:chExt cx="2851589" cy="3048671"/>
          </a:xfrm>
          <a:solidFill>
            <a:schemeClr val="bg1"/>
          </a:solidFill>
        </p:grpSpPr>
        <p:sp>
          <p:nvSpPr>
            <p:cNvPr id="6" name="Vrije vorm 5"/>
            <p:cNvSpPr/>
            <p:nvPr/>
          </p:nvSpPr>
          <p:spPr>
            <a:xfrm>
              <a:off x="8293392" y="1643089"/>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Rechthoekige driehoek 7"/>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0" name="Shapes"/>
          <p:cNvGrpSpPr/>
          <p:nvPr userDrawn="1"/>
        </p:nvGrpSpPr>
        <p:grpSpPr>
          <a:xfrm>
            <a:off x="107507" y="3021433"/>
            <a:ext cx="216021" cy="3071863"/>
            <a:chOff x="107507" y="3021433"/>
            <a:chExt cx="216021" cy="3071863"/>
          </a:xfrm>
          <a:solidFill>
            <a:schemeClr val="bg1"/>
          </a:solidFill>
        </p:grpSpPr>
        <p:sp>
          <p:nvSpPr>
            <p:cNvPr id="11" name="Rechthoek 10"/>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159160" y="5006033"/>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159160" y="5126286"/>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a:off x="159160" y="524653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5" name="Rechthoek 14"/>
          <p:cNvSpPr/>
          <p:nvPr userDrawn="1"/>
        </p:nvSpPr>
        <p:spPr>
          <a:xfrm>
            <a:off x="-719138" y="49085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6" name="Rechthoek 15"/>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7" name="Rechthoek 16"/>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Grafiek</a:t>
            </a:r>
          </a:p>
        </p:txBody>
      </p:sp>
      <p:sp>
        <p:nvSpPr>
          <p:cNvPr id="20" name="Tijdelijke aanduiding voor verticale tekst 2"/>
          <p:cNvSpPr>
            <a:spLocks noGrp="1"/>
          </p:cNvSpPr>
          <p:nvPr>
            <p:ph type="body" orient="vert" idx="1"/>
          </p:nvPr>
        </p:nvSpPr>
        <p:spPr>
          <a:xfrm>
            <a:off x="726499" y="4588011"/>
            <a:ext cx="7301885" cy="1398877"/>
          </a:xfrm>
        </p:spPr>
        <p:txBody>
          <a:bodyPr anchor="ctr"/>
          <a:lstStyle>
            <a:lvl2pPr>
              <a:buClr>
                <a:schemeClr val="tx1"/>
              </a:buClr>
              <a:defRPr/>
            </a:lvl2pPr>
          </a:lstStyle>
          <a:p>
            <a:pPr lvl="0"/>
            <a:r>
              <a:rPr lang="nl-NL" smtClean="0"/>
              <a:t>Klik om de modelstijlen te bewerken</a:t>
            </a:r>
          </a:p>
          <a:p>
            <a:pPr lvl="1"/>
            <a:r>
              <a:rPr lang="nl-NL" smtClean="0"/>
              <a:t>Tweede niveau</a:t>
            </a:r>
          </a:p>
          <a:p>
            <a:pPr lvl="2"/>
            <a:r>
              <a:rPr lang="nl-NL" smtClean="0"/>
              <a:t>Derde niveau</a:t>
            </a:r>
          </a:p>
        </p:txBody>
      </p:sp>
      <p:sp>
        <p:nvSpPr>
          <p:cNvPr id="21" name="Tijdelijke aanduiding voor inhoud 2"/>
          <p:cNvSpPr>
            <a:spLocks noGrp="1"/>
          </p:cNvSpPr>
          <p:nvPr>
            <p:ph idx="13"/>
          </p:nvPr>
        </p:nvSpPr>
        <p:spPr>
          <a:xfrm>
            <a:off x="1259632" y="548681"/>
            <a:ext cx="6048672" cy="3816424"/>
          </a:xfrm>
        </p:spPr>
        <p:txBody>
          <a:bodyPr anchor="b">
            <a:normAutofit/>
          </a:bodyPr>
          <a:lstStyle>
            <a:lvl1pPr algn="ctr">
              <a:defRPr sz="800">
                <a:solidFill>
                  <a:schemeClr val="accent2"/>
                </a:solidFill>
              </a:defRPr>
            </a:lvl1pPr>
            <a:lvl2pPr algn="ctr">
              <a:defRPr sz="2800">
                <a:solidFill>
                  <a:schemeClr val="bg2"/>
                </a:solidFill>
              </a:defRPr>
            </a:lvl2pPr>
            <a:lvl3pPr algn="ctr">
              <a:defRPr sz="2400">
                <a:solidFill>
                  <a:schemeClr val="bg2"/>
                </a:solidFill>
              </a:defRPr>
            </a:lvl3pPr>
            <a:lvl4pPr algn="ctr">
              <a:defRPr sz="2000">
                <a:solidFill>
                  <a:schemeClr val="bg2"/>
                </a:solidFill>
              </a:defRPr>
            </a:lvl4pPr>
            <a:lvl5pPr algn="ctr">
              <a:defRPr sz="2000">
                <a:solidFill>
                  <a:schemeClr val="bg2"/>
                </a:solidFill>
              </a:defRPr>
            </a:lvl5pPr>
            <a:lvl6pPr>
              <a:defRPr sz="2000"/>
            </a:lvl6pPr>
            <a:lvl7pPr>
              <a:defRPr sz="2000"/>
            </a:lvl7pPr>
            <a:lvl8pPr>
              <a:defRPr sz="2000"/>
            </a:lvl8pPr>
            <a:lvl9pPr>
              <a:defRPr sz="2000"/>
            </a:lvl9pPr>
          </a:lstStyle>
          <a:p>
            <a:pPr lvl="0"/>
            <a:r>
              <a:rPr lang="nl-NL" smtClean="0"/>
              <a:t>Klik om de modelstijlen te bewerken</a:t>
            </a:r>
          </a:p>
        </p:txBody>
      </p:sp>
      <p:sp>
        <p:nvSpPr>
          <p:cNvPr id="18" name="Tijdelijke aanduiding voor datum 2"/>
          <p:cNvSpPr>
            <a:spLocks noGrp="1"/>
          </p:cNvSpPr>
          <p:nvPr>
            <p:ph type="dt" sz="half" idx="14"/>
          </p:nvPr>
        </p:nvSpPr>
        <p:spPr/>
        <p:txBody>
          <a:bodyPr/>
          <a:lstStyle>
            <a:lvl1pPr>
              <a:defRPr/>
            </a:lvl1pPr>
          </a:lstStyle>
          <a:p>
            <a:pPr>
              <a:defRPr/>
            </a:pPr>
            <a:fld id="{83E7E898-BB36-40D3-93BE-4D721773055B}" type="datetimeFigureOut">
              <a:rPr lang="nl-NL"/>
              <a:pPr>
                <a:defRPr/>
              </a:pPr>
              <a:t>06-11-17</a:t>
            </a:fld>
            <a:endParaRPr lang="nl-NL"/>
          </a:p>
        </p:txBody>
      </p:sp>
      <p:sp>
        <p:nvSpPr>
          <p:cNvPr id="19" name="Tijdelijke aanduiding voor voettekst 3"/>
          <p:cNvSpPr>
            <a:spLocks noGrp="1"/>
          </p:cNvSpPr>
          <p:nvPr>
            <p:ph type="ftr" sz="quarter" idx="15"/>
          </p:nvPr>
        </p:nvSpPr>
        <p:spPr/>
        <p:txBody>
          <a:bodyPr/>
          <a:lstStyle>
            <a:lvl1pPr>
              <a:defRPr/>
            </a:lvl1pPr>
          </a:lstStyle>
          <a:p>
            <a:pPr>
              <a:defRPr/>
            </a:pPr>
            <a:endParaRPr lang="nl-NL"/>
          </a:p>
        </p:txBody>
      </p:sp>
      <p:sp>
        <p:nvSpPr>
          <p:cNvPr id="22" name="Tijdelijke aanduiding voor dianummer 4"/>
          <p:cNvSpPr>
            <a:spLocks noGrp="1"/>
          </p:cNvSpPr>
          <p:nvPr>
            <p:ph type="sldNum" sz="quarter" idx="16"/>
          </p:nvPr>
        </p:nvSpPr>
        <p:spPr/>
        <p:txBody>
          <a:bodyPr/>
          <a:lstStyle>
            <a:lvl1pPr>
              <a:defRPr/>
            </a:lvl1pPr>
          </a:lstStyle>
          <a:p>
            <a:pPr>
              <a:defRPr/>
            </a:pPr>
            <a:fld id="{DFFFA64B-DD5B-48E0-862F-A61D382F2A9A}"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Grafiek_Blauw">
    <p:spTree>
      <p:nvGrpSpPr>
        <p:cNvPr id="1" name=""/>
        <p:cNvGrpSpPr/>
        <p:nvPr/>
      </p:nvGrpSpPr>
      <p:grpSpPr>
        <a:xfrm>
          <a:off x="0" y="0"/>
          <a:ext cx="0" cy="0"/>
          <a:chOff x="0" y="0"/>
          <a:chExt cx="0" cy="0"/>
        </a:xfrm>
      </p:grpSpPr>
      <p:sp>
        <p:nvSpPr>
          <p:cNvPr id="4" name="Rechthoek 3"/>
          <p:cNvSpPr/>
          <p:nvPr userDrawn="1"/>
        </p:nvSpPr>
        <p:spPr>
          <a:xfrm>
            <a:off x="165100" y="4587875"/>
            <a:ext cx="8802688" cy="1443038"/>
          </a:xfrm>
          <a:prstGeom prst="rect">
            <a:avLst/>
          </a:prstGeom>
          <a:solidFill>
            <a:srgbClr val="BEE3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3063675"/>
            <a:ext cx="2851589" cy="3048671"/>
            <a:chOff x="6184222" y="139922"/>
            <a:chExt cx="2851589" cy="3048671"/>
          </a:xfrm>
          <a:solidFill>
            <a:schemeClr val="bg1"/>
          </a:solidFill>
        </p:grpSpPr>
        <p:sp>
          <p:nvSpPr>
            <p:cNvPr id="6" name="Vrije vorm 5"/>
            <p:cNvSpPr/>
            <p:nvPr/>
          </p:nvSpPr>
          <p:spPr>
            <a:xfrm>
              <a:off x="8293392" y="1643089"/>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Rechthoekige driehoek 7"/>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0" name="Shapes"/>
          <p:cNvGrpSpPr/>
          <p:nvPr userDrawn="1"/>
        </p:nvGrpSpPr>
        <p:grpSpPr>
          <a:xfrm>
            <a:off x="107507" y="3021433"/>
            <a:ext cx="216021" cy="3071863"/>
            <a:chOff x="107507" y="3021433"/>
            <a:chExt cx="216021" cy="3071863"/>
          </a:xfrm>
          <a:solidFill>
            <a:schemeClr val="bg1"/>
          </a:solidFill>
        </p:grpSpPr>
        <p:sp>
          <p:nvSpPr>
            <p:cNvPr id="11" name="Rechthoek 10"/>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159160" y="5006033"/>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159160" y="5126286"/>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a:off x="159160" y="524653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5" name="Rechthoek 14"/>
          <p:cNvSpPr/>
          <p:nvPr userDrawn="1"/>
        </p:nvSpPr>
        <p:spPr>
          <a:xfrm>
            <a:off x="-719138" y="49085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6" name="Rechthoek 15"/>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7" name="Rechthoek 16"/>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Grafiek</a:t>
            </a:r>
          </a:p>
        </p:txBody>
      </p:sp>
      <p:sp>
        <p:nvSpPr>
          <p:cNvPr id="20" name="Tijdelijke aanduiding voor verticale tekst 2"/>
          <p:cNvSpPr>
            <a:spLocks noGrp="1"/>
          </p:cNvSpPr>
          <p:nvPr>
            <p:ph type="body" orient="vert" idx="1"/>
          </p:nvPr>
        </p:nvSpPr>
        <p:spPr>
          <a:xfrm>
            <a:off x="726499" y="4588011"/>
            <a:ext cx="7301885" cy="1398877"/>
          </a:xfrm>
        </p:spPr>
        <p:txBody>
          <a:bodyPr anchor="ctr"/>
          <a:lstStyle>
            <a:lvl2pPr>
              <a:buClr>
                <a:schemeClr val="tx1"/>
              </a:buClr>
              <a:defRPr/>
            </a:lvl2pPr>
          </a:lstStyle>
          <a:p>
            <a:pPr lvl="0"/>
            <a:r>
              <a:rPr lang="nl-NL" smtClean="0"/>
              <a:t>Klik om de modelstijlen te bewerken</a:t>
            </a:r>
          </a:p>
          <a:p>
            <a:pPr lvl="1"/>
            <a:r>
              <a:rPr lang="nl-NL" smtClean="0"/>
              <a:t>Tweede niveau</a:t>
            </a:r>
          </a:p>
          <a:p>
            <a:pPr lvl="2"/>
            <a:r>
              <a:rPr lang="nl-NL" smtClean="0"/>
              <a:t>Derde niveau</a:t>
            </a:r>
          </a:p>
        </p:txBody>
      </p:sp>
      <p:sp>
        <p:nvSpPr>
          <p:cNvPr id="21" name="Tijdelijke aanduiding voor inhoud 2"/>
          <p:cNvSpPr>
            <a:spLocks noGrp="1"/>
          </p:cNvSpPr>
          <p:nvPr>
            <p:ph idx="13"/>
          </p:nvPr>
        </p:nvSpPr>
        <p:spPr>
          <a:xfrm>
            <a:off x="1259632" y="548681"/>
            <a:ext cx="6048672" cy="3816424"/>
          </a:xfrm>
        </p:spPr>
        <p:txBody>
          <a:bodyPr anchor="b">
            <a:normAutofit/>
          </a:bodyPr>
          <a:lstStyle>
            <a:lvl1pPr algn="ctr">
              <a:defRPr sz="800">
                <a:solidFill>
                  <a:schemeClr val="accent2"/>
                </a:solidFill>
              </a:defRPr>
            </a:lvl1pPr>
            <a:lvl2pPr algn="ctr">
              <a:defRPr sz="2800">
                <a:solidFill>
                  <a:schemeClr val="bg2"/>
                </a:solidFill>
              </a:defRPr>
            </a:lvl2pPr>
            <a:lvl3pPr algn="ctr">
              <a:defRPr sz="2400">
                <a:solidFill>
                  <a:schemeClr val="bg2"/>
                </a:solidFill>
              </a:defRPr>
            </a:lvl3pPr>
            <a:lvl4pPr algn="ctr">
              <a:defRPr sz="2000">
                <a:solidFill>
                  <a:schemeClr val="bg2"/>
                </a:solidFill>
              </a:defRPr>
            </a:lvl4pPr>
            <a:lvl5pPr algn="ctr">
              <a:defRPr sz="2000">
                <a:solidFill>
                  <a:schemeClr val="bg2"/>
                </a:solidFill>
              </a:defRPr>
            </a:lvl5pPr>
            <a:lvl6pPr>
              <a:defRPr sz="2000"/>
            </a:lvl6pPr>
            <a:lvl7pPr>
              <a:defRPr sz="2000"/>
            </a:lvl7pPr>
            <a:lvl8pPr>
              <a:defRPr sz="2000"/>
            </a:lvl8pPr>
            <a:lvl9pPr>
              <a:defRPr sz="2000"/>
            </a:lvl9pPr>
          </a:lstStyle>
          <a:p>
            <a:pPr lvl="0"/>
            <a:r>
              <a:rPr lang="nl-NL" smtClean="0"/>
              <a:t>Klik om de modelstijlen te bewerken</a:t>
            </a:r>
          </a:p>
        </p:txBody>
      </p:sp>
      <p:sp>
        <p:nvSpPr>
          <p:cNvPr id="18" name="Tijdelijke aanduiding voor datum 2"/>
          <p:cNvSpPr>
            <a:spLocks noGrp="1"/>
          </p:cNvSpPr>
          <p:nvPr>
            <p:ph type="dt" sz="half" idx="14"/>
          </p:nvPr>
        </p:nvSpPr>
        <p:spPr/>
        <p:txBody>
          <a:bodyPr/>
          <a:lstStyle>
            <a:lvl1pPr>
              <a:defRPr/>
            </a:lvl1pPr>
          </a:lstStyle>
          <a:p>
            <a:pPr>
              <a:defRPr/>
            </a:pPr>
            <a:fld id="{F5D458B3-DE03-462E-9381-2438203CA919}" type="datetimeFigureOut">
              <a:rPr lang="nl-NL"/>
              <a:pPr>
                <a:defRPr/>
              </a:pPr>
              <a:t>06-11-17</a:t>
            </a:fld>
            <a:endParaRPr lang="nl-NL"/>
          </a:p>
        </p:txBody>
      </p:sp>
      <p:sp>
        <p:nvSpPr>
          <p:cNvPr id="19" name="Tijdelijke aanduiding voor voettekst 3"/>
          <p:cNvSpPr>
            <a:spLocks noGrp="1"/>
          </p:cNvSpPr>
          <p:nvPr>
            <p:ph type="ftr" sz="quarter" idx="15"/>
          </p:nvPr>
        </p:nvSpPr>
        <p:spPr/>
        <p:txBody>
          <a:bodyPr/>
          <a:lstStyle>
            <a:lvl1pPr>
              <a:defRPr/>
            </a:lvl1pPr>
          </a:lstStyle>
          <a:p>
            <a:pPr>
              <a:defRPr/>
            </a:pPr>
            <a:endParaRPr lang="nl-NL"/>
          </a:p>
        </p:txBody>
      </p:sp>
      <p:sp>
        <p:nvSpPr>
          <p:cNvPr id="22" name="Tijdelijke aanduiding voor dianummer 4"/>
          <p:cNvSpPr>
            <a:spLocks noGrp="1"/>
          </p:cNvSpPr>
          <p:nvPr>
            <p:ph type="sldNum" sz="quarter" idx="16"/>
          </p:nvPr>
        </p:nvSpPr>
        <p:spPr/>
        <p:txBody>
          <a:bodyPr/>
          <a:lstStyle>
            <a:lvl1pPr>
              <a:defRPr/>
            </a:lvl1pPr>
          </a:lstStyle>
          <a:p>
            <a:pPr>
              <a:defRPr/>
            </a:pPr>
            <a:fld id="{322F3C89-7B4C-4CC9-9C11-7A3F5934EB89}"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_000">
    <p:spTree>
      <p:nvGrpSpPr>
        <p:cNvPr id="1" name=""/>
        <p:cNvGrpSpPr/>
        <p:nvPr/>
      </p:nvGrpSpPr>
      <p:grpSpPr>
        <a:xfrm>
          <a:off x="0" y="0"/>
          <a:ext cx="0" cy="0"/>
          <a:chOff x="0" y="0"/>
          <a:chExt cx="0" cy="0"/>
        </a:xfrm>
      </p:grpSpPr>
      <p:sp>
        <p:nvSpPr>
          <p:cNvPr id="8" name="Rechthoek 7"/>
          <p:cNvSpPr/>
          <p:nvPr userDrawn="1"/>
        </p:nvSpPr>
        <p:spPr>
          <a:xfrm>
            <a:off x="114300" y="180975"/>
            <a:ext cx="8886825" cy="5854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nl-NL" dirty="0"/>
          </a:p>
        </p:txBody>
      </p:sp>
      <p:sp>
        <p:nvSpPr>
          <p:cNvPr id="9" name="Rechthoek 8"/>
          <p:cNvSpPr/>
          <p:nvPr userDrawn="1"/>
        </p:nvSpPr>
        <p:spPr>
          <a:xfrm>
            <a:off x="-1189038" y="1382713"/>
            <a:ext cx="12096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(Koppen)</a:t>
            </a:r>
          </a:p>
          <a:p>
            <a:pPr algn="r" fontAlgn="auto">
              <a:spcBef>
                <a:spcPts val="0"/>
              </a:spcBef>
              <a:spcAft>
                <a:spcPts val="0"/>
              </a:spcAft>
              <a:defRPr/>
            </a:pPr>
            <a:r>
              <a:rPr lang="nl-NL" sz="1000" dirty="0">
                <a:solidFill>
                  <a:schemeClr val="bg1">
                    <a:lumMod val="50000"/>
                  </a:schemeClr>
                </a:solidFill>
              </a:rPr>
              <a:t>46 </a:t>
            </a:r>
            <a:r>
              <a:rPr lang="nl-NL" sz="1000" dirty="0" err="1">
                <a:solidFill>
                  <a:schemeClr val="bg1">
                    <a:lumMod val="50000"/>
                  </a:schemeClr>
                </a:solidFill>
              </a:rPr>
              <a:t>pt</a:t>
            </a:r>
            <a:endParaRPr lang="nl-NL" sz="1000" dirty="0">
              <a:solidFill>
                <a:schemeClr val="bg1">
                  <a:lumMod val="50000"/>
                </a:schemeClr>
              </a:solidFill>
            </a:endParaRPr>
          </a:p>
        </p:txBody>
      </p:sp>
      <p:sp>
        <p:nvSpPr>
          <p:cNvPr id="10" name="Rechthoek 9"/>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1" name="Rechthoek 10"/>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Titeldia_000</a:t>
            </a:r>
          </a:p>
        </p:txBody>
      </p:sp>
      <p:sp>
        <p:nvSpPr>
          <p:cNvPr id="32" name="SHAPES"/>
          <p:cNvSpPr>
            <a:spLocks noGrp="1"/>
          </p:cNvSpPr>
          <p:nvPr>
            <p:ph type="body" sz="quarter" idx="13"/>
          </p:nvPr>
        </p:nvSpPr>
        <p:spPr>
          <a:xfrm>
            <a:off x="107505" y="107106"/>
            <a:ext cx="216023" cy="5986191"/>
          </a:xfrm>
          <a:blipFill>
            <a:blip r:embed="rId2" cstate="print"/>
            <a:stretch>
              <a:fillRect/>
            </a:stretch>
          </a:blipFill>
        </p:spPr>
        <p:txBody>
          <a:bodyPr vert="vert270" lIns="0" tIns="180000" rIns="36000" bIns="144000" anchor="ctr">
            <a:normAutofit/>
          </a:bodyPr>
          <a:lstStyle>
            <a:lvl1pPr algn="l">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62" name="SHAPES"/>
          <p:cNvSpPr>
            <a:spLocks noGrp="1"/>
          </p:cNvSpPr>
          <p:nvPr>
            <p:ph type="body" sz="quarter" idx="15"/>
          </p:nvPr>
        </p:nvSpPr>
        <p:spPr>
          <a:xfrm>
            <a:off x="6184222" y="107106"/>
            <a:ext cx="2858849" cy="5986191"/>
          </a:xfrm>
          <a:blipFill>
            <a:blip r:embed="rId3" cstate="print"/>
            <a:stretch>
              <a:fillRect/>
            </a:stretch>
          </a:blipFill>
        </p:spPr>
        <p:txBody>
          <a:bodyPr>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63" name="SHAPES"/>
          <p:cNvSpPr>
            <a:spLocks noGrp="1"/>
          </p:cNvSpPr>
          <p:nvPr>
            <p:ph type="body" sz="quarter" idx="16"/>
          </p:nvPr>
        </p:nvSpPr>
        <p:spPr>
          <a:xfrm>
            <a:off x="0" y="1041059"/>
            <a:ext cx="5508104" cy="2081736"/>
          </a:xfrm>
          <a:blipFill>
            <a:blip r:embed="rId4" cstate="print"/>
            <a:stretch>
              <a:fillRect/>
            </a:stretch>
          </a:blipFill>
        </p:spPr>
        <p:txBody>
          <a:bodyPr anchor="b">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2" name="Titel 1"/>
          <p:cNvSpPr>
            <a:spLocks noGrp="1"/>
          </p:cNvSpPr>
          <p:nvPr>
            <p:ph type="ctrTitle"/>
          </p:nvPr>
        </p:nvSpPr>
        <p:spPr>
          <a:xfrm>
            <a:off x="446841" y="1382911"/>
            <a:ext cx="4629215" cy="1470025"/>
          </a:xfrm>
        </p:spPr>
        <p:txBody>
          <a:bodyPr>
            <a:noAutofit/>
          </a:bodyPr>
          <a:lstStyle>
            <a:lvl1pPr algn="l">
              <a:lnSpc>
                <a:spcPts val="4800"/>
              </a:lnSpc>
              <a:spcBef>
                <a:spcPts val="500"/>
              </a:spcBef>
              <a:spcAft>
                <a:spcPts val="500"/>
              </a:spcAft>
              <a:defRPr sz="4600" b="0">
                <a:solidFill>
                  <a:srgbClr val="BD0067"/>
                </a:solidFill>
              </a:defRPr>
            </a:lvl1pPr>
          </a:lstStyle>
          <a:p>
            <a:r>
              <a:rPr lang="nl-NL" smtClean="0"/>
              <a:t>Klik om de stijl te bewerken</a:t>
            </a:r>
            <a:endParaRPr lang="nl-NL" dirty="0"/>
          </a:p>
        </p:txBody>
      </p:sp>
      <p:sp>
        <p:nvSpPr>
          <p:cNvPr id="33" name="Tijdelijke aanduiding voor afbeelding 2"/>
          <p:cNvSpPr>
            <a:spLocks noGrp="1"/>
          </p:cNvSpPr>
          <p:nvPr>
            <p:ph type="pic" idx="14"/>
          </p:nvPr>
        </p:nvSpPr>
        <p:spPr>
          <a:xfrm>
            <a:off x="159160" y="176213"/>
            <a:ext cx="8807710" cy="5858894"/>
          </a:xfrm>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83" name="SHAPES"/>
          <p:cNvSpPr>
            <a:spLocks noGrp="1"/>
          </p:cNvSpPr>
          <p:nvPr>
            <p:ph type="body" sz="quarter" idx="18"/>
          </p:nvPr>
        </p:nvSpPr>
        <p:spPr>
          <a:xfrm>
            <a:off x="5214874" y="307651"/>
            <a:ext cx="3665391" cy="5571174"/>
          </a:xfrm>
          <a:blipFill>
            <a:blip r:embed="rId5" cstate="print"/>
            <a:stretch>
              <a:fillRect/>
            </a:stretch>
          </a:blipFill>
        </p:spPr>
        <p:txBody>
          <a:bodyPr>
            <a:normAutofit/>
          </a:bodyPr>
          <a:lstStyle>
            <a:lvl1pPr algn="ctr">
              <a:defRPr sz="800">
                <a:solidFill>
                  <a:schemeClr val="accent3"/>
                </a:solidFill>
              </a:defRPr>
            </a:lvl1pPr>
            <a:lvl2pPr algn="ctr">
              <a:defRPr>
                <a:solidFill>
                  <a:schemeClr val="bg2"/>
                </a:solidFill>
              </a:defRPr>
            </a:lvl2pPr>
            <a:lvl3pPr algn="ctr">
              <a:defRPr>
                <a:solidFill>
                  <a:schemeClr val="bg2"/>
                </a:solidFill>
              </a:defRPr>
            </a:lvl3pPr>
            <a:lvl4pPr algn="ctr">
              <a:defRPr>
                <a:solidFill>
                  <a:schemeClr val="bg2"/>
                </a:solidFill>
              </a:defRPr>
            </a:lvl4pPr>
            <a:lvl5pPr algn="ctr">
              <a:defRPr>
                <a:solidFill>
                  <a:schemeClr val="bg2"/>
                </a:solidFill>
              </a:defRPr>
            </a:lvl5pPr>
          </a:lstStyle>
          <a:p>
            <a:pPr lvl="0"/>
            <a:r>
              <a:rPr lang="nl-NL" smtClean="0"/>
              <a:t>Klik om de modelstijlen te bewerken</a:t>
            </a:r>
          </a:p>
        </p:txBody>
      </p:sp>
      <p:sp>
        <p:nvSpPr>
          <p:cNvPr id="12" name="Tijdelijke aanduiding voor datum 3"/>
          <p:cNvSpPr>
            <a:spLocks noGrp="1"/>
          </p:cNvSpPr>
          <p:nvPr userDrawn="1">
            <p:ph type="dt" sz="half" idx="19"/>
          </p:nvPr>
        </p:nvSpPr>
        <p:spPr/>
        <p:txBody>
          <a:bodyPr/>
          <a:lstStyle>
            <a:lvl1pPr>
              <a:defRPr/>
            </a:lvl1pPr>
          </a:lstStyle>
          <a:p>
            <a:pPr>
              <a:defRPr/>
            </a:pPr>
            <a:fld id="{1718D708-9F9B-45C6-9D97-8B2E9B253640}" type="datetimeFigureOut">
              <a:rPr lang="nl-NL"/>
              <a:pPr>
                <a:defRPr/>
              </a:pPr>
              <a:t>06-11-17</a:t>
            </a:fld>
            <a:endParaRPr lang="nl-NL"/>
          </a:p>
        </p:txBody>
      </p:sp>
      <p:sp>
        <p:nvSpPr>
          <p:cNvPr id="13" name="Tijdelijke aanduiding voor voettekst 4"/>
          <p:cNvSpPr>
            <a:spLocks noGrp="1"/>
          </p:cNvSpPr>
          <p:nvPr userDrawn="1">
            <p:ph type="ftr" sz="quarter" idx="20"/>
          </p:nvPr>
        </p:nvSpPr>
        <p:spPr/>
        <p:txBody>
          <a:bodyPr/>
          <a:lstStyle>
            <a:lvl1pPr>
              <a:defRPr/>
            </a:lvl1pPr>
          </a:lstStyle>
          <a:p>
            <a:pPr>
              <a:defRPr/>
            </a:pPr>
            <a:endParaRPr lang="nl-NL"/>
          </a:p>
        </p:txBody>
      </p:sp>
      <p:sp>
        <p:nvSpPr>
          <p:cNvPr id="14" name="Tijdelijke aanduiding voor dianummer 5"/>
          <p:cNvSpPr>
            <a:spLocks noGrp="1"/>
          </p:cNvSpPr>
          <p:nvPr userDrawn="1">
            <p:ph type="sldNum" sz="quarter" idx="21"/>
          </p:nvPr>
        </p:nvSpPr>
        <p:spPr/>
        <p:txBody>
          <a:bodyPr/>
          <a:lstStyle>
            <a:lvl1pPr>
              <a:defRPr/>
            </a:lvl1pPr>
          </a:lstStyle>
          <a:p>
            <a:pPr>
              <a:defRPr/>
            </a:pPr>
            <a:fld id="{D7181780-7687-465A-96D4-7FC3BA971BBC}" type="slidenum">
              <a:rPr lang="nl-NL"/>
              <a:pPr>
                <a:defRPr/>
              </a:pPr>
              <a:t>‹nr.›</a:t>
            </a:fld>
            <a:endParaRPr lang="nl-NL"/>
          </a:p>
        </p:txBody>
      </p:sp>
      <p:pic>
        <p:nvPicPr>
          <p:cNvPr id="15" name="Afbeelding 14" descr="weka_bouw_log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Grafiek_Roze">
    <p:spTree>
      <p:nvGrpSpPr>
        <p:cNvPr id="1" name=""/>
        <p:cNvGrpSpPr/>
        <p:nvPr/>
      </p:nvGrpSpPr>
      <p:grpSpPr>
        <a:xfrm>
          <a:off x="0" y="0"/>
          <a:ext cx="0" cy="0"/>
          <a:chOff x="0" y="0"/>
          <a:chExt cx="0" cy="0"/>
        </a:xfrm>
      </p:grpSpPr>
      <p:sp>
        <p:nvSpPr>
          <p:cNvPr id="4" name="Rechthoek 3"/>
          <p:cNvSpPr/>
          <p:nvPr userDrawn="1"/>
        </p:nvSpPr>
        <p:spPr>
          <a:xfrm>
            <a:off x="165100" y="4587875"/>
            <a:ext cx="8802688" cy="14430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3063675"/>
            <a:ext cx="2851589" cy="3048671"/>
            <a:chOff x="6184222" y="139922"/>
            <a:chExt cx="2851589" cy="3048671"/>
          </a:xfrm>
          <a:solidFill>
            <a:schemeClr val="bg1"/>
          </a:solidFill>
        </p:grpSpPr>
        <p:sp>
          <p:nvSpPr>
            <p:cNvPr id="6" name="Vrije vorm 5"/>
            <p:cNvSpPr/>
            <p:nvPr/>
          </p:nvSpPr>
          <p:spPr>
            <a:xfrm>
              <a:off x="8293392" y="1643089"/>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Rechthoekige driehoek 7"/>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0" name="Shapes"/>
          <p:cNvGrpSpPr/>
          <p:nvPr userDrawn="1"/>
        </p:nvGrpSpPr>
        <p:grpSpPr>
          <a:xfrm>
            <a:off x="107507" y="3021433"/>
            <a:ext cx="216021" cy="3071863"/>
            <a:chOff x="107507" y="3021433"/>
            <a:chExt cx="216021" cy="3071863"/>
          </a:xfrm>
          <a:solidFill>
            <a:schemeClr val="bg1"/>
          </a:solidFill>
        </p:grpSpPr>
        <p:sp>
          <p:nvSpPr>
            <p:cNvPr id="11" name="Rechthoek 10"/>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159160" y="5006033"/>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159160" y="5126286"/>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a:off x="159160" y="524653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5" name="Rechthoek 14"/>
          <p:cNvSpPr/>
          <p:nvPr userDrawn="1"/>
        </p:nvSpPr>
        <p:spPr>
          <a:xfrm>
            <a:off x="-719138" y="49085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6" name="Rechthoek 15"/>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7" name="Rechthoek 16"/>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Grafiek</a:t>
            </a:r>
          </a:p>
        </p:txBody>
      </p:sp>
      <p:sp>
        <p:nvSpPr>
          <p:cNvPr id="20" name="Tijdelijke aanduiding voor verticale tekst 2"/>
          <p:cNvSpPr>
            <a:spLocks noGrp="1"/>
          </p:cNvSpPr>
          <p:nvPr>
            <p:ph type="body" orient="vert" idx="1"/>
          </p:nvPr>
        </p:nvSpPr>
        <p:spPr>
          <a:xfrm>
            <a:off x="726499" y="4588011"/>
            <a:ext cx="7301885" cy="1398877"/>
          </a:xfrm>
        </p:spPr>
        <p:txBody>
          <a:bodyPr anchor="ctr"/>
          <a:lstStyle>
            <a:lvl2pPr>
              <a:buClr>
                <a:schemeClr val="tx1"/>
              </a:buClr>
              <a:defRPr/>
            </a:lvl2pPr>
          </a:lstStyle>
          <a:p>
            <a:pPr lvl="0"/>
            <a:r>
              <a:rPr lang="nl-NL" smtClean="0"/>
              <a:t>Klik om de modelstijlen te bewerken</a:t>
            </a:r>
          </a:p>
          <a:p>
            <a:pPr lvl="1"/>
            <a:r>
              <a:rPr lang="nl-NL" smtClean="0"/>
              <a:t>Tweede niveau</a:t>
            </a:r>
          </a:p>
          <a:p>
            <a:pPr lvl="2"/>
            <a:r>
              <a:rPr lang="nl-NL" smtClean="0"/>
              <a:t>Derde niveau</a:t>
            </a:r>
          </a:p>
        </p:txBody>
      </p:sp>
      <p:sp>
        <p:nvSpPr>
          <p:cNvPr id="21" name="Tijdelijke aanduiding voor inhoud 2"/>
          <p:cNvSpPr>
            <a:spLocks noGrp="1"/>
          </p:cNvSpPr>
          <p:nvPr>
            <p:ph idx="13"/>
          </p:nvPr>
        </p:nvSpPr>
        <p:spPr>
          <a:xfrm>
            <a:off x="1259632" y="548681"/>
            <a:ext cx="6048672" cy="3816424"/>
          </a:xfrm>
        </p:spPr>
        <p:txBody>
          <a:bodyPr anchor="b">
            <a:normAutofit/>
          </a:bodyPr>
          <a:lstStyle>
            <a:lvl1pPr algn="ctr">
              <a:defRPr sz="800">
                <a:solidFill>
                  <a:schemeClr val="accent2"/>
                </a:solidFill>
              </a:defRPr>
            </a:lvl1pPr>
            <a:lvl2pPr algn="ctr">
              <a:defRPr sz="2800">
                <a:solidFill>
                  <a:schemeClr val="bg2"/>
                </a:solidFill>
              </a:defRPr>
            </a:lvl2pPr>
            <a:lvl3pPr algn="ctr">
              <a:defRPr sz="2400">
                <a:solidFill>
                  <a:schemeClr val="bg2"/>
                </a:solidFill>
              </a:defRPr>
            </a:lvl3pPr>
            <a:lvl4pPr algn="ctr">
              <a:defRPr sz="2000">
                <a:solidFill>
                  <a:schemeClr val="bg2"/>
                </a:solidFill>
              </a:defRPr>
            </a:lvl4pPr>
            <a:lvl5pPr algn="ctr">
              <a:defRPr sz="2000">
                <a:solidFill>
                  <a:schemeClr val="bg2"/>
                </a:solidFill>
              </a:defRPr>
            </a:lvl5pPr>
            <a:lvl6pPr>
              <a:defRPr sz="2000"/>
            </a:lvl6pPr>
            <a:lvl7pPr>
              <a:defRPr sz="2000"/>
            </a:lvl7pPr>
            <a:lvl8pPr>
              <a:defRPr sz="2000"/>
            </a:lvl8pPr>
            <a:lvl9pPr>
              <a:defRPr sz="2000"/>
            </a:lvl9pPr>
          </a:lstStyle>
          <a:p>
            <a:pPr lvl="0"/>
            <a:r>
              <a:rPr lang="nl-NL" smtClean="0"/>
              <a:t>Klik om de modelstijlen te bewerken</a:t>
            </a:r>
          </a:p>
        </p:txBody>
      </p:sp>
      <p:sp>
        <p:nvSpPr>
          <p:cNvPr id="18" name="Tijdelijke aanduiding voor datum 2"/>
          <p:cNvSpPr>
            <a:spLocks noGrp="1"/>
          </p:cNvSpPr>
          <p:nvPr>
            <p:ph type="dt" sz="half" idx="14"/>
          </p:nvPr>
        </p:nvSpPr>
        <p:spPr/>
        <p:txBody>
          <a:bodyPr/>
          <a:lstStyle>
            <a:lvl1pPr>
              <a:defRPr/>
            </a:lvl1pPr>
          </a:lstStyle>
          <a:p>
            <a:pPr>
              <a:defRPr/>
            </a:pPr>
            <a:fld id="{1849B07B-E7A6-42C4-B81A-5A4D40CEF043}" type="datetimeFigureOut">
              <a:rPr lang="nl-NL"/>
              <a:pPr>
                <a:defRPr/>
              </a:pPr>
              <a:t>06-11-17</a:t>
            </a:fld>
            <a:endParaRPr lang="nl-NL"/>
          </a:p>
        </p:txBody>
      </p:sp>
      <p:sp>
        <p:nvSpPr>
          <p:cNvPr id="19" name="Tijdelijke aanduiding voor voettekst 3"/>
          <p:cNvSpPr>
            <a:spLocks noGrp="1"/>
          </p:cNvSpPr>
          <p:nvPr>
            <p:ph type="ftr" sz="quarter" idx="15"/>
          </p:nvPr>
        </p:nvSpPr>
        <p:spPr/>
        <p:txBody>
          <a:bodyPr/>
          <a:lstStyle>
            <a:lvl1pPr>
              <a:defRPr/>
            </a:lvl1pPr>
          </a:lstStyle>
          <a:p>
            <a:pPr>
              <a:defRPr/>
            </a:pPr>
            <a:endParaRPr lang="nl-NL"/>
          </a:p>
        </p:txBody>
      </p:sp>
      <p:sp>
        <p:nvSpPr>
          <p:cNvPr id="22" name="Tijdelijke aanduiding voor dianummer 4"/>
          <p:cNvSpPr>
            <a:spLocks noGrp="1"/>
          </p:cNvSpPr>
          <p:nvPr>
            <p:ph type="sldNum" sz="quarter" idx="16"/>
          </p:nvPr>
        </p:nvSpPr>
        <p:spPr/>
        <p:txBody>
          <a:bodyPr/>
          <a:lstStyle>
            <a:lvl1pPr>
              <a:defRPr/>
            </a:lvl1pPr>
          </a:lstStyle>
          <a:p>
            <a:pPr>
              <a:defRPr/>
            </a:pPr>
            <a:fld id="{712ACB10-4B09-4B4E-994E-7FE928CDEC83}"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Grafiek_Beige">
    <p:spTree>
      <p:nvGrpSpPr>
        <p:cNvPr id="1" name=""/>
        <p:cNvGrpSpPr/>
        <p:nvPr/>
      </p:nvGrpSpPr>
      <p:grpSpPr>
        <a:xfrm>
          <a:off x="0" y="0"/>
          <a:ext cx="0" cy="0"/>
          <a:chOff x="0" y="0"/>
          <a:chExt cx="0" cy="0"/>
        </a:xfrm>
      </p:grpSpPr>
      <p:sp>
        <p:nvSpPr>
          <p:cNvPr id="4" name="Rechthoek 3"/>
          <p:cNvSpPr/>
          <p:nvPr userDrawn="1"/>
        </p:nvSpPr>
        <p:spPr>
          <a:xfrm>
            <a:off x="165100" y="4587875"/>
            <a:ext cx="8802688" cy="14430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5" name="Shapes"/>
          <p:cNvGrpSpPr/>
          <p:nvPr userDrawn="1"/>
        </p:nvGrpSpPr>
        <p:grpSpPr>
          <a:xfrm>
            <a:off x="6184222" y="3063675"/>
            <a:ext cx="2851589" cy="3048671"/>
            <a:chOff x="6184222" y="139922"/>
            <a:chExt cx="2851589" cy="3048671"/>
          </a:xfrm>
          <a:solidFill>
            <a:schemeClr val="bg1"/>
          </a:solidFill>
        </p:grpSpPr>
        <p:sp>
          <p:nvSpPr>
            <p:cNvPr id="6" name="Vrije vorm 5"/>
            <p:cNvSpPr/>
            <p:nvPr/>
          </p:nvSpPr>
          <p:spPr>
            <a:xfrm>
              <a:off x="8293392" y="1643089"/>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Rechthoekige driehoek 7"/>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0" name="Shapes"/>
          <p:cNvGrpSpPr/>
          <p:nvPr userDrawn="1"/>
        </p:nvGrpSpPr>
        <p:grpSpPr>
          <a:xfrm>
            <a:off x="107507" y="3021433"/>
            <a:ext cx="216021" cy="3071863"/>
            <a:chOff x="107507" y="3021433"/>
            <a:chExt cx="216021" cy="3071863"/>
          </a:xfrm>
          <a:solidFill>
            <a:schemeClr val="bg1"/>
          </a:solidFill>
        </p:grpSpPr>
        <p:sp>
          <p:nvSpPr>
            <p:cNvPr id="11" name="Rechthoek 10"/>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159160" y="5006033"/>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 12"/>
            <p:cNvSpPr/>
            <p:nvPr/>
          </p:nvSpPr>
          <p:spPr>
            <a:xfrm>
              <a:off x="159160" y="5126286"/>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a:off x="159160" y="524653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5" name="Rechthoek 14"/>
          <p:cNvSpPr/>
          <p:nvPr userDrawn="1"/>
        </p:nvSpPr>
        <p:spPr>
          <a:xfrm>
            <a:off x="-719138" y="49085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6" name="Rechthoek 15"/>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17" name="Rechthoek 16"/>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Grafiek</a:t>
            </a:r>
          </a:p>
        </p:txBody>
      </p:sp>
      <p:sp>
        <p:nvSpPr>
          <p:cNvPr id="20" name="Tijdelijke aanduiding voor verticale tekst 2"/>
          <p:cNvSpPr>
            <a:spLocks noGrp="1"/>
          </p:cNvSpPr>
          <p:nvPr>
            <p:ph type="body" orient="vert" idx="1"/>
          </p:nvPr>
        </p:nvSpPr>
        <p:spPr>
          <a:xfrm>
            <a:off x="726499" y="4588011"/>
            <a:ext cx="7301885" cy="1398877"/>
          </a:xfrm>
        </p:spPr>
        <p:txBody>
          <a:bodyPr anchor="ctr"/>
          <a:lstStyle>
            <a:lvl2pPr>
              <a:buClr>
                <a:schemeClr val="tx1"/>
              </a:buClr>
              <a:defRPr/>
            </a:lvl2pPr>
          </a:lstStyle>
          <a:p>
            <a:pPr lvl="0"/>
            <a:r>
              <a:rPr lang="nl-NL" smtClean="0"/>
              <a:t>Klik om de modelstijlen te bewerken</a:t>
            </a:r>
          </a:p>
          <a:p>
            <a:pPr lvl="1"/>
            <a:r>
              <a:rPr lang="nl-NL" smtClean="0"/>
              <a:t>Tweede niveau</a:t>
            </a:r>
          </a:p>
          <a:p>
            <a:pPr lvl="2"/>
            <a:r>
              <a:rPr lang="nl-NL" smtClean="0"/>
              <a:t>Derde niveau</a:t>
            </a:r>
          </a:p>
        </p:txBody>
      </p:sp>
      <p:sp>
        <p:nvSpPr>
          <p:cNvPr id="21" name="Tijdelijke aanduiding voor inhoud 2"/>
          <p:cNvSpPr>
            <a:spLocks noGrp="1"/>
          </p:cNvSpPr>
          <p:nvPr>
            <p:ph idx="13"/>
          </p:nvPr>
        </p:nvSpPr>
        <p:spPr>
          <a:xfrm>
            <a:off x="1259632" y="548681"/>
            <a:ext cx="6048672" cy="3816424"/>
          </a:xfrm>
        </p:spPr>
        <p:txBody>
          <a:bodyPr anchor="b">
            <a:normAutofit/>
          </a:bodyPr>
          <a:lstStyle>
            <a:lvl1pPr algn="ctr">
              <a:defRPr sz="800">
                <a:solidFill>
                  <a:schemeClr val="accent2"/>
                </a:solidFill>
              </a:defRPr>
            </a:lvl1pPr>
            <a:lvl2pPr algn="ctr">
              <a:defRPr sz="2800">
                <a:solidFill>
                  <a:schemeClr val="bg2"/>
                </a:solidFill>
              </a:defRPr>
            </a:lvl2pPr>
            <a:lvl3pPr algn="ctr">
              <a:defRPr sz="2400">
                <a:solidFill>
                  <a:schemeClr val="bg2"/>
                </a:solidFill>
              </a:defRPr>
            </a:lvl3pPr>
            <a:lvl4pPr algn="ctr">
              <a:defRPr sz="2000">
                <a:solidFill>
                  <a:schemeClr val="bg2"/>
                </a:solidFill>
              </a:defRPr>
            </a:lvl4pPr>
            <a:lvl5pPr algn="ctr">
              <a:defRPr sz="2000">
                <a:solidFill>
                  <a:schemeClr val="bg2"/>
                </a:solidFill>
              </a:defRPr>
            </a:lvl5pPr>
            <a:lvl6pPr>
              <a:defRPr sz="2000"/>
            </a:lvl6pPr>
            <a:lvl7pPr>
              <a:defRPr sz="2000"/>
            </a:lvl7pPr>
            <a:lvl8pPr>
              <a:defRPr sz="2000"/>
            </a:lvl8pPr>
            <a:lvl9pPr>
              <a:defRPr sz="2000"/>
            </a:lvl9pPr>
          </a:lstStyle>
          <a:p>
            <a:pPr lvl="0"/>
            <a:r>
              <a:rPr lang="nl-NL" smtClean="0"/>
              <a:t>Klik om de modelstijlen te bewerken</a:t>
            </a:r>
          </a:p>
        </p:txBody>
      </p:sp>
      <p:sp>
        <p:nvSpPr>
          <p:cNvPr id="18" name="Tijdelijke aanduiding voor datum 2"/>
          <p:cNvSpPr>
            <a:spLocks noGrp="1"/>
          </p:cNvSpPr>
          <p:nvPr>
            <p:ph type="dt" sz="half" idx="14"/>
          </p:nvPr>
        </p:nvSpPr>
        <p:spPr/>
        <p:txBody>
          <a:bodyPr/>
          <a:lstStyle>
            <a:lvl1pPr>
              <a:defRPr/>
            </a:lvl1pPr>
          </a:lstStyle>
          <a:p>
            <a:pPr>
              <a:defRPr/>
            </a:pPr>
            <a:fld id="{B54C9263-8041-402A-B252-29CF37AAB5FD}" type="datetimeFigureOut">
              <a:rPr lang="nl-NL"/>
              <a:pPr>
                <a:defRPr/>
              </a:pPr>
              <a:t>06-11-17</a:t>
            </a:fld>
            <a:endParaRPr lang="nl-NL"/>
          </a:p>
        </p:txBody>
      </p:sp>
      <p:sp>
        <p:nvSpPr>
          <p:cNvPr id="19" name="Tijdelijke aanduiding voor voettekst 3"/>
          <p:cNvSpPr>
            <a:spLocks noGrp="1"/>
          </p:cNvSpPr>
          <p:nvPr>
            <p:ph type="ftr" sz="quarter" idx="15"/>
          </p:nvPr>
        </p:nvSpPr>
        <p:spPr/>
        <p:txBody>
          <a:bodyPr/>
          <a:lstStyle>
            <a:lvl1pPr>
              <a:defRPr/>
            </a:lvl1pPr>
          </a:lstStyle>
          <a:p>
            <a:pPr>
              <a:defRPr/>
            </a:pPr>
            <a:endParaRPr lang="nl-NL"/>
          </a:p>
        </p:txBody>
      </p:sp>
      <p:sp>
        <p:nvSpPr>
          <p:cNvPr id="22" name="Tijdelijke aanduiding voor dianummer 4"/>
          <p:cNvSpPr>
            <a:spLocks noGrp="1"/>
          </p:cNvSpPr>
          <p:nvPr>
            <p:ph type="sldNum" sz="quarter" idx="16"/>
          </p:nvPr>
        </p:nvSpPr>
        <p:spPr/>
        <p:txBody>
          <a:bodyPr/>
          <a:lstStyle>
            <a:lvl1pPr>
              <a:defRPr/>
            </a:lvl1pPr>
          </a:lstStyle>
          <a:p>
            <a:pPr>
              <a:defRPr/>
            </a:pPr>
            <a:fld id="{829DA0E5-272C-41D9-938C-7A9B7CD03D19}"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hoek 1"/>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3" name="Rechthoek 2"/>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Leeg</a:t>
            </a:r>
          </a:p>
        </p:txBody>
      </p:sp>
      <p:sp>
        <p:nvSpPr>
          <p:cNvPr id="4" name="Tijdelijke aanduiding voor datum 1"/>
          <p:cNvSpPr>
            <a:spLocks noGrp="1"/>
          </p:cNvSpPr>
          <p:nvPr>
            <p:ph type="dt" sz="half" idx="10"/>
          </p:nvPr>
        </p:nvSpPr>
        <p:spPr/>
        <p:txBody>
          <a:bodyPr/>
          <a:lstStyle>
            <a:lvl1pPr>
              <a:defRPr/>
            </a:lvl1pPr>
          </a:lstStyle>
          <a:p>
            <a:pPr>
              <a:defRPr/>
            </a:pPr>
            <a:fld id="{A6B911C8-9975-4D0E-B7B8-973EC65B2346}" type="datetimeFigureOut">
              <a:rPr lang="nl-NL"/>
              <a:pPr>
                <a:defRPr/>
              </a:pPr>
              <a:t>06-11-17</a:t>
            </a:fld>
            <a:endParaRPr lang="nl-NL"/>
          </a:p>
        </p:txBody>
      </p:sp>
      <p:sp>
        <p:nvSpPr>
          <p:cNvPr id="5" name="Tijdelijke aanduiding voor voettekst 2"/>
          <p:cNvSpPr>
            <a:spLocks noGrp="1"/>
          </p:cNvSpPr>
          <p:nvPr>
            <p:ph type="ftr" sz="quarter" idx="11"/>
          </p:nvPr>
        </p:nvSpPr>
        <p:spPr/>
        <p:txBody>
          <a:bodyPr/>
          <a:lstStyle>
            <a:lvl1pPr>
              <a:defRPr/>
            </a:lvl1pPr>
          </a:lstStyle>
          <a:p>
            <a:pPr>
              <a:defRPr/>
            </a:pPr>
            <a:endParaRPr lang="nl-NL"/>
          </a:p>
        </p:txBody>
      </p:sp>
      <p:sp>
        <p:nvSpPr>
          <p:cNvPr id="6" name="Tijdelijke aanduiding voor dianummer 3"/>
          <p:cNvSpPr>
            <a:spLocks noGrp="1"/>
          </p:cNvSpPr>
          <p:nvPr>
            <p:ph type="sldNum" sz="quarter" idx="12"/>
          </p:nvPr>
        </p:nvSpPr>
        <p:spPr/>
        <p:txBody>
          <a:bodyPr/>
          <a:lstStyle>
            <a:lvl1pPr>
              <a:defRPr/>
            </a:lvl1pPr>
          </a:lstStyle>
          <a:p>
            <a:pPr>
              <a:defRPr/>
            </a:pPr>
            <a:fld id="{60056396-BD3F-451A-AF74-D61C9474A00C}"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kst &amp; Beeld_Roze">
    <p:spTree>
      <p:nvGrpSpPr>
        <p:cNvPr id="1" name=""/>
        <p:cNvGrpSpPr/>
        <p:nvPr/>
      </p:nvGrpSpPr>
      <p:grpSpPr>
        <a:xfrm>
          <a:off x="0" y="0"/>
          <a:ext cx="0" cy="0"/>
          <a:chOff x="0" y="0"/>
          <a:chExt cx="0" cy="0"/>
        </a:xfrm>
      </p:grpSpPr>
      <p:sp>
        <p:nvSpPr>
          <p:cNvPr id="5" name="Rechthoek 4"/>
          <p:cNvSpPr/>
          <p:nvPr userDrawn="1"/>
        </p:nvSpPr>
        <p:spPr>
          <a:xfrm>
            <a:off x="165100" y="176213"/>
            <a:ext cx="4857750" cy="57197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Back_shapes"/>
          <p:cNvGrpSpPr/>
          <p:nvPr userDrawn="1"/>
        </p:nvGrpSpPr>
        <p:grpSpPr>
          <a:xfrm>
            <a:off x="129038" y="100706"/>
            <a:ext cx="4942931" cy="5973464"/>
            <a:chOff x="1967851" y="70712"/>
            <a:chExt cx="7068654" cy="8542375"/>
          </a:xfrm>
          <a:solidFill>
            <a:schemeClr val="bg1"/>
          </a:solidFill>
        </p:grpSpPr>
        <p:sp>
          <p:nvSpPr>
            <p:cNvPr id="7" name="Ovaal 6"/>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4730506" y="4307088"/>
              <a:ext cx="8542372" cy="696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rot="5400000">
              <a:off x="-2267331" y="4305894"/>
              <a:ext cx="8542372"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ige driehoek 12"/>
            <p:cNvSpPr/>
            <p:nvPr/>
          </p:nvSpPr>
          <p:spPr>
            <a:xfrm rot="5400000">
              <a:off x="1974164"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rot="5400000">
              <a:off x="1826988" y="280635"/>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2019505" y="1636129"/>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2019505" y="1756381"/>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2019505" y="1876634"/>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pic>
        <p:nvPicPr>
          <p:cNvPr id="18" name="Afbeelding 74" hidden="1"/>
          <p:cNvPicPr>
            <a:picLocks noChangeAspect="1"/>
          </p:cNvPicPr>
          <p:nvPr userDrawn="1"/>
        </p:nvPicPr>
        <p:blipFill>
          <a:blip r:embed="rId2" cstate="print"/>
          <a:srcRect/>
          <a:stretch>
            <a:fillRect/>
          </a:stretch>
        </p:blipFill>
        <p:spPr bwMode="auto">
          <a:xfrm>
            <a:off x="1588" y="0"/>
            <a:ext cx="9140825" cy="6858000"/>
          </a:xfrm>
          <a:prstGeom prst="rect">
            <a:avLst/>
          </a:prstGeom>
          <a:noFill/>
          <a:ln w="9525">
            <a:noFill/>
            <a:miter lim="800000"/>
            <a:headEnd/>
            <a:tailEnd/>
          </a:ln>
        </p:spPr>
      </p:pic>
      <p:sp>
        <p:nvSpPr>
          <p:cNvPr id="19" name="Ovaal 18"/>
          <p:cNvSpPr/>
          <p:nvPr userDrawn="1"/>
        </p:nvSpPr>
        <p:spPr>
          <a:xfrm>
            <a:off x="-46038" y="677863"/>
            <a:ext cx="249238" cy="249237"/>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0" name="Ovaal 19"/>
          <p:cNvSpPr/>
          <p:nvPr userDrawn="1"/>
        </p:nvSpPr>
        <p:spPr>
          <a:xfrm>
            <a:off x="-46038" y="971550"/>
            <a:ext cx="249238" cy="249238"/>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1" name="Rechthoek 20"/>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22" name="Rechthoek 21"/>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3" name="Rechthoek 22"/>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4" name="Rechthoek 23"/>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Tekst &amp; Beeld</a:t>
            </a:r>
          </a:p>
        </p:txBody>
      </p:sp>
      <p:sp>
        <p:nvSpPr>
          <p:cNvPr id="8" name="Tijdelijke aanduiding voor afbeelding 2"/>
          <p:cNvSpPr>
            <a:spLocks noGrp="1"/>
          </p:cNvSpPr>
          <p:nvPr>
            <p:ph type="pic" idx="14"/>
          </p:nvPr>
        </p:nvSpPr>
        <p:spPr>
          <a:xfrm>
            <a:off x="5172074" y="176849"/>
            <a:ext cx="3794795" cy="5719762"/>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 name="Titel 1"/>
          <p:cNvSpPr>
            <a:spLocks noGrp="1"/>
          </p:cNvSpPr>
          <p:nvPr>
            <p:ph type="title"/>
          </p:nvPr>
        </p:nvSpPr>
        <p:spPr>
          <a:xfrm>
            <a:off x="726499" y="671119"/>
            <a:ext cx="3989517" cy="578012"/>
          </a:xfrm>
        </p:spPr>
        <p:txBody>
          <a:body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a:xfrm>
            <a:off x="726499" y="1556793"/>
            <a:ext cx="3989517" cy="42484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5" name="Tijdelijke aanduiding voor datum 3"/>
          <p:cNvSpPr>
            <a:spLocks noGrp="1"/>
          </p:cNvSpPr>
          <p:nvPr>
            <p:ph type="dt" sz="half" idx="15"/>
          </p:nvPr>
        </p:nvSpPr>
        <p:spPr/>
        <p:txBody>
          <a:bodyPr/>
          <a:lstStyle>
            <a:lvl1pPr>
              <a:defRPr/>
            </a:lvl1pPr>
          </a:lstStyle>
          <a:p>
            <a:pPr>
              <a:defRPr/>
            </a:pPr>
            <a:fld id="{78400215-A784-44F4-BD0B-EDC945BC25F2}" type="datetimeFigureOut">
              <a:rPr lang="nl-NL"/>
              <a:pPr>
                <a:defRPr/>
              </a:pPr>
              <a:t>06-11-17</a:t>
            </a:fld>
            <a:endParaRPr lang="nl-NL"/>
          </a:p>
        </p:txBody>
      </p:sp>
      <p:sp>
        <p:nvSpPr>
          <p:cNvPr id="26" name="Tijdelijke aanduiding voor voettekst 4"/>
          <p:cNvSpPr>
            <a:spLocks noGrp="1"/>
          </p:cNvSpPr>
          <p:nvPr>
            <p:ph type="ftr" sz="quarter" idx="16"/>
          </p:nvPr>
        </p:nvSpPr>
        <p:spPr/>
        <p:txBody>
          <a:bodyPr/>
          <a:lstStyle>
            <a:lvl1pPr>
              <a:defRPr/>
            </a:lvl1pPr>
          </a:lstStyle>
          <a:p>
            <a:pPr>
              <a:defRPr/>
            </a:pPr>
            <a:endParaRPr lang="nl-NL"/>
          </a:p>
        </p:txBody>
      </p:sp>
      <p:sp>
        <p:nvSpPr>
          <p:cNvPr id="27" name="Tijdelijke aanduiding voor dianummer 5"/>
          <p:cNvSpPr>
            <a:spLocks noGrp="1"/>
          </p:cNvSpPr>
          <p:nvPr>
            <p:ph type="sldNum" sz="quarter" idx="17"/>
          </p:nvPr>
        </p:nvSpPr>
        <p:spPr/>
        <p:txBody>
          <a:bodyPr/>
          <a:lstStyle>
            <a:lvl1pPr>
              <a:defRPr/>
            </a:lvl1pPr>
          </a:lstStyle>
          <a:p>
            <a:pPr>
              <a:defRPr/>
            </a:pPr>
            <a:fld id="{1F621CB9-C436-4124-8A5C-E8A3247D6E5C}" type="slidenum">
              <a:rPr lang="nl-NL"/>
              <a:pPr>
                <a:defRPr/>
              </a:pPr>
              <a:t>‹nr.›</a:t>
            </a:fld>
            <a:endParaRPr lang="nl-NL"/>
          </a:p>
        </p:txBody>
      </p:sp>
      <p:pic>
        <p:nvPicPr>
          <p:cNvPr id="28" name="Afbeelding 27" descr="weka_bouw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kst &amp; Beeld_Beige">
    <p:spTree>
      <p:nvGrpSpPr>
        <p:cNvPr id="1" name=""/>
        <p:cNvGrpSpPr/>
        <p:nvPr/>
      </p:nvGrpSpPr>
      <p:grpSpPr>
        <a:xfrm>
          <a:off x="0" y="0"/>
          <a:ext cx="0" cy="0"/>
          <a:chOff x="0" y="0"/>
          <a:chExt cx="0" cy="0"/>
        </a:xfrm>
      </p:grpSpPr>
      <p:sp>
        <p:nvSpPr>
          <p:cNvPr id="5" name="Rechthoek 4"/>
          <p:cNvSpPr/>
          <p:nvPr userDrawn="1"/>
        </p:nvSpPr>
        <p:spPr>
          <a:xfrm>
            <a:off x="165100" y="176213"/>
            <a:ext cx="4857750" cy="57197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Back_shapes"/>
          <p:cNvGrpSpPr/>
          <p:nvPr userDrawn="1"/>
        </p:nvGrpSpPr>
        <p:grpSpPr>
          <a:xfrm>
            <a:off x="129038" y="100706"/>
            <a:ext cx="4942931" cy="5973464"/>
            <a:chOff x="1967851" y="70712"/>
            <a:chExt cx="7068654" cy="8542375"/>
          </a:xfrm>
          <a:solidFill>
            <a:schemeClr val="bg1"/>
          </a:solidFill>
        </p:grpSpPr>
        <p:sp>
          <p:nvSpPr>
            <p:cNvPr id="7" name="Ovaal 6"/>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4730506" y="4307088"/>
              <a:ext cx="8542372" cy="696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rot="5400000">
              <a:off x="-2267331" y="4305894"/>
              <a:ext cx="8542372"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ige driehoek 12"/>
            <p:cNvSpPr/>
            <p:nvPr/>
          </p:nvSpPr>
          <p:spPr>
            <a:xfrm rot="5400000">
              <a:off x="1974164"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rot="5400000">
              <a:off x="1826988" y="280635"/>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2019505" y="1636129"/>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2019505" y="1756381"/>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2019505" y="1876634"/>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1" name="Rechthoek 20"/>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Tekst &amp; Beeld</a:t>
            </a:r>
          </a:p>
        </p:txBody>
      </p:sp>
      <p:sp>
        <p:nvSpPr>
          <p:cNvPr id="8" name="Tijdelijke aanduiding voor afbeelding 2"/>
          <p:cNvSpPr>
            <a:spLocks noGrp="1"/>
          </p:cNvSpPr>
          <p:nvPr>
            <p:ph type="pic" idx="14"/>
          </p:nvPr>
        </p:nvSpPr>
        <p:spPr>
          <a:xfrm>
            <a:off x="5172074" y="176849"/>
            <a:ext cx="3794795" cy="5719762"/>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 name="Titel 1"/>
          <p:cNvSpPr>
            <a:spLocks noGrp="1"/>
          </p:cNvSpPr>
          <p:nvPr>
            <p:ph type="title"/>
          </p:nvPr>
        </p:nvSpPr>
        <p:spPr/>
        <p:txBody>
          <a:bodyPr/>
          <a:lstStyle>
            <a:lvl1pPr>
              <a:defRPr>
                <a:solidFill>
                  <a:schemeClr val="accent2"/>
                </a:solidFil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2" name="Tijdelijke aanduiding voor datum 3"/>
          <p:cNvSpPr>
            <a:spLocks noGrp="1"/>
          </p:cNvSpPr>
          <p:nvPr>
            <p:ph type="dt" sz="half" idx="15"/>
          </p:nvPr>
        </p:nvSpPr>
        <p:spPr/>
        <p:txBody>
          <a:bodyPr/>
          <a:lstStyle>
            <a:lvl1pPr>
              <a:defRPr/>
            </a:lvl1pPr>
          </a:lstStyle>
          <a:p>
            <a:pPr>
              <a:defRPr/>
            </a:pPr>
            <a:fld id="{60E940EF-4E0D-4A81-81AC-2FDAEB245C98}" type="datetimeFigureOut">
              <a:rPr lang="nl-NL"/>
              <a:pPr>
                <a:defRPr/>
              </a:pPr>
              <a:t>06-11-17</a:t>
            </a:fld>
            <a:endParaRPr lang="nl-NL"/>
          </a:p>
        </p:txBody>
      </p:sp>
      <p:sp>
        <p:nvSpPr>
          <p:cNvPr id="23" name="Tijdelijke aanduiding voor voettekst 4"/>
          <p:cNvSpPr>
            <a:spLocks noGrp="1"/>
          </p:cNvSpPr>
          <p:nvPr>
            <p:ph type="ftr" sz="quarter" idx="16"/>
          </p:nvPr>
        </p:nvSpPr>
        <p:spPr/>
        <p:txBody>
          <a:bodyPr/>
          <a:lstStyle>
            <a:lvl1pPr>
              <a:defRPr/>
            </a:lvl1pPr>
          </a:lstStyle>
          <a:p>
            <a:pPr>
              <a:defRPr/>
            </a:pPr>
            <a:endParaRPr lang="nl-NL"/>
          </a:p>
        </p:txBody>
      </p:sp>
      <p:sp>
        <p:nvSpPr>
          <p:cNvPr id="24" name="Tijdelijke aanduiding voor dianummer 5"/>
          <p:cNvSpPr>
            <a:spLocks noGrp="1"/>
          </p:cNvSpPr>
          <p:nvPr>
            <p:ph type="sldNum" sz="quarter" idx="17"/>
          </p:nvPr>
        </p:nvSpPr>
        <p:spPr/>
        <p:txBody>
          <a:bodyPr/>
          <a:lstStyle>
            <a:lvl1pPr>
              <a:defRPr/>
            </a:lvl1pPr>
          </a:lstStyle>
          <a:p>
            <a:pPr>
              <a:defRPr/>
            </a:pPr>
            <a:fld id="{2A366A96-80CE-4FEA-BE86-1EBE92140A71}" type="slidenum">
              <a:rPr lang="nl-NL"/>
              <a:pPr>
                <a:defRPr/>
              </a:pPr>
              <a:t>‹nr.›</a:t>
            </a:fld>
            <a:endParaRPr lang="nl-NL"/>
          </a:p>
        </p:txBody>
      </p:sp>
      <p:pic>
        <p:nvPicPr>
          <p:cNvPr id="25" name="Afbeelding 24" descr="weka_bouw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kst &amp; Beeld_Blauw">
    <p:spTree>
      <p:nvGrpSpPr>
        <p:cNvPr id="1" name=""/>
        <p:cNvGrpSpPr/>
        <p:nvPr/>
      </p:nvGrpSpPr>
      <p:grpSpPr>
        <a:xfrm>
          <a:off x="0" y="0"/>
          <a:ext cx="0" cy="0"/>
          <a:chOff x="0" y="0"/>
          <a:chExt cx="0" cy="0"/>
        </a:xfrm>
      </p:grpSpPr>
      <p:sp>
        <p:nvSpPr>
          <p:cNvPr id="5" name="Rechthoek 4"/>
          <p:cNvSpPr/>
          <p:nvPr userDrawn="1"/>
        </p:nvSpPr>
        <p:spPr>
          <a:xfrm>
            <a:off x="165100" y="176213"/>
            <a:ext cx="4857750" cy="5719762"/>
          </a:xfrm>
          <a:prstGeom prst="rect">
            <a:avLst/>
          </a:prstGeom>
          <a:solidFill>
            <a:srgbClr val="BEE3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Back_shapes"/>
          <p:cNvGrpSpPr/>
          <p:nvPr userDrawn="1"/>
        </p:nvGrpSpPr>
        <p:grpSpPr>
          <a:xfrm>
            <a:off x="129038" y="100706"/>
            <a:ext cx="4942931" cy="5973464"/>
            <a:chOff x="1967851" y="70712"/>
            <a:chExt cx="7068654" cy="8542375"/>
          </a:xfrm>
          <a:solidFill>
            <a:schemeClr val="bg1"/>
          </a:solidFill>
        </p:grpSpPr>
        <p:sp>
          <p:nvSpPr>
            <p:cNvPr id="7" name="Ovaal 6"/>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4730506" y="4307088"/>
              <a:ext cx="8542372" cy="696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rot="5400000">
              <a:off x="-2267331" y="4305894"/>
              <a:ext cx="8542372"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ige driehoek 12"/>
            <p:cNvSpPr/>
            <p:nvPr/>
          </p:nvSpPr>
          <p:spPr>
            <a:xfrm rot="5400000">
              <a:off x="1974164"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rot="5400000">
              <a:off x="1826988" y="280635"/>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2019505" y="1636129"/>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2019505" y="1756381"/>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2019505" y="1876634"/>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1" name="Rechthoek 20"/>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Tekst &amp; Beeld</a:t>
            </a:r>
          </a:p>
        </p:txBody>
      </p:sp>
      <p:sp>
        <p:nvSpPr>
          <p:cNvPr id="8" name="Tijdelijke aanduiding voor afbeelding 2"/>
          <p:cNvSpPr>
            <a:spLocks noGrp="1"/>
          </p:cNvSpPr>
          <p:nvPr>
            <p:ph type="pic" idx="14"/>
          </p:nvPr>
        </p:nvSpPr>
        <p:spPr>
          <a:xfrm>
            <a:off x="5172074" y="176849"/>
            <a:ext cx="3794795" cy="5719762"/>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2" name="Tijdelijke aanduiding voor datum 3"/>
          <p:cNvSpPr>
            <a:spLocks noGrp="1"/>
          </p:cNvSpPr>
          <p:nvPr>
            <p:ph type="dt" sz="half" idx="15"/>
          </p:nvPr>
        </p:nvSpPr>
        <p:spPr/>
        <p:txBody>
          <a:bodyPr/>
          <a:lstStyle>
            <a:lvl1pPr>
              <a:defRPr/>
            </a:lvl1pPr>
          </a:lstStyle>
          <a:p>
            <a:pPr>
              <a:defRPr/>
            </a:pPr>
            <a:fld id="{A75425C0-93E8-4BFD-BA06-D6050A100928}" type="datetimeFigureOut">
              <a:rPr lang="nl-NL"/>
              <a:pPr>
                <a:defRPr/>
              </a:pPr>
              <a:t>06-11-17</a:t>
            </a:fld>
            <a:endParaRPr lang="nl-NL"/>
          </a:p>
        </p:txBody>
      </p:sp>
      <p:sp>
        <p:nvSpPr>
          <p:cNvPr id="23" name="Tijdelijke aanduiding voor voettekst 4"/>
          <p:cNvSpPr>
            <a:spLocks noGrp="1"/>
          </p:cNvSpPr>
          <p:nvPr>
            <p:ph type="ftr" sz="quarter" idx="16"/>
          </p:nvPr>
        </p:nvSpPr>
        <p:spPr/>
        <p:txBody>
          <a:bodyPr/>
          <a:lstStyle>
            <a:lvl1pPr>
              <a:defRPr/>
            </a:lvl1pPr>
          </a:lstStyle>
          <a:p>
            <a:pPr>
              <a:defRPr/>
            </a:pPr>
            <a:endParaRPr lang="nl-NL"/>
          </a:p>
        </p:txBody>
      </p:sp>
      <p:sp>
        <p:nvSpPr>
          <p:cNvPr id="24" name="Tijdelijke aanduiding voor dianummer 5"/>
          <p:cNvSpPr>
            <a:spLocks noGrp="1"/>
          </p:cNvSpPr>
          <p:nvPr>
            <p:ph type="sldNum" sz="quarter" idx="17"/>
          </p:nvPr>
        </p:nvSpPr>
        <p:spPr/>
        <p:txBody>
          <a:bodyPr/>
          <a:lstStyle>
            <a:lvl1pPr>
              <a:defRPr/>
            </a:lvl1pPr>
          </a:lstStyle>
          <a:p>
            <a:pPr>
              <a:defRPr/>
            </a:pPr>
            <a:fld id="{2CA4C881-93AF-4A94-8366-CD79788F483C}" type="slidenum">
              <a:rPr lang="nl-NL"/>
              <a:pPr>
                <a:defRPr/>
              </a:pPr>
              <a:t>‹nr.›</a:t>
            </a:fld>
            <a:endParaRPr lang="nl-NL"/>
          </a:p>
        </p:txBody>
      </p:sp>
      <p:pic>
        <p:nvPicPr>
          <p:cNvPr id="25" name="Afbeelding 24" descr="weka_bouw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ekst &amp; Beeld_Grijs">
    <p:spTree>
      <p:nvGrpSpPr>
        <p:cNvPr id="1" name=""/>
        <p:cNvGrpSpPr/>
        <p:nvPr/>
      </p:nvGrpSpPr>
      <p:grpSpPr>
        <a:xfrm>
          <a:off x="0" y="0"/>
          <a:ext cx="0" cy="0"/>
          <a:chOff x="0" y="0"/>
          <a:chExt cx="0" cy="0"/>
        </a:xfrm>
      </p:grpSpPr>
      <p:sp>
        <p:nvSpPr>
          <p:cNvPr id="5" name="Rechthoek 4"/>
          <p:cNvSpPr/>
          <p:nvPr userDrawn="1"/>
        </p:nvSpPr>
        <p:spPr>
          <a:xfrm>
            <a:off x="165100" y="176213"/>
            <a:ext cx="4857750" cy="57197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Back_shapes"/>
          <p:cNvGrpSpPr/>
          <p:nvPr userDrawn="1"/>
        </p:nvGrpSpPr>
        <p:grpSpPr>
          <a:xfrm>
            <a:off x="129038" y="100706"/>
            <a:ext cx="4942931" cy="5973464"/>
            <a:chOff x="1967851" y="70712"/>
            <a:chExt cx="7068654" cy="8542375"/>
          </a:xfrm>
          <a:solidFill>
            <a:schemeClr val="bg1"/>
          </a:solidFill>
        </p:grpSpPr>
        <p:sp>
          <p:nvSpPr>
            <p:cNvPr id="7" name="Ovaal 6"/>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Ovaal 8"/>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 name="Vrije vorm 9"/>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rot="5400000" flipV="1">
              <a:off x="4730506" y="4307088"/>
              <a:ext cx="8542372" cy="696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rot="5400000">
              <a:off x="-2267331" y="4305894"/>
              <a:ext cx="8542372"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Rechthoekige driehoek 12"/>
            <p:cNvSpPr/>
            <p:nvPr/>
          </p:nvSpPr>
          <p:spPr>
            <a:xfrm rot="5400000">
              <a:off x="1974164"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Rechthoek 13"/>
            <p:cNvSpPr/>
            <p:nvPr/>
          </p:nvSpPr>
          <p:spPr>
            <a:xfrm rot="5400000">
              <a:off x="1826988" y="280635"/>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2019505" y="1636129"/>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2019505" y="1756381"/>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2019505" y="1876634"/>
              <a:ext cx="164367" cy="295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1557338"/>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719138" y="671513"/>
            <a:ext cx="739776" cy="757237"/>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fontAlgn="auto">
              <a:spcBef>
                <a:spcPts val="0"/>
              </a:spcBef>
              <a:spcAft>
                <a:spcPts val="0"/>
              </a:spcAft>
              <a:defRPr/>
            </a:pPr>
            <a:r>
              <a:rPr lang="nl-NL" sz="1000" dirty="0" err="1">
                <a:solidFill>
                  <a:schemeClr val="bg1">
                    <a:lumMod val="50000"/>
                  </a:schemeClr>
                </a:solidFill>
              </a:rPr>
              <a:t>Arial</a:t>
            </a:r>
            <a:r>
              <a:rPr lang="nl-NL" sz="1000" dirty="0">
                <a:solidFill>
                  <a:schemeClr val="bg1">
                    <a:lumMod val="50000"/>
                  </a:schemeClr>
                </a:solidFill>
              </a:rPr>
              <a:t> </a:t>
            </a:r>
            <a:r>
              <a:rPr lang="nl-NL" sz="1000" dirty="0" err="1">
                <a:solidFill>
                  <a:schemeClr val="bg1">
                    <a:lumMod val="50000"/>
                  </a:schemeClr>
                </a:solidFill>
              </a:rPr>
              <a:t>Bold</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28 </a:t>
            </a:r>
            <a:r>
              <a:rPr lang="nl-NL" sz="1000" dirty="0" err="1">
                <a:solidFill>
                  <a:schemeClr val="bg1">
                    <a:lumMod val="50000"/>
                  </a:schemeClr>
                </a:solidFill>
              </a:rPr>
              <a:t>pt</a:t>
            </a:r>
            <a:endParaRPr lang="nl-NL" sz="1000" dirty="0">
              <a:solidFill>
                <a:schemeClr val="bg1">
                  <a:lumMod val="50000"/>
                </a:schemeClr>
              </a:solidFill>
            </a:endParaRPr>
          </a:p>
        </p:txBody>
      </p:sp>
      <p:sp>
        <p:nvSpPr>
          <p:cNvPr id="20" name="Rechthoek 19"/>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1" name="Rechthoek 20"/>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Tekst &amp; Beeld</a:t>
            </a:r>
          </a:p>
        </p:txBody>
      </p:sp>
      <p:sp>
        <p:nvSpPr>
          <p:cNvPr id="8" name="Tijdelijke aanduiding voor afbeelding 2"/>
          <p:cNvSpPr>
            <a:spLocks noGrp="1"/>
          </p:cNvSpPr>
          <p:nvPr>
            <p:ph type="pic" idx="14"/>
          </p:nvPr>
        </p:nvSpPr>
        <p:spPr>
          <a:xfrm>
            <a:off x="5172074" y="176849"/>
            <a:ext cx="3794795" cy="5719762"/>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 name="Titel 1"/>
          <p:cNvSpPr>
            <a:spLocks noGrp="1"/>
          </p:cNvSpPr>
          <p:nvPr>
            <p:ph type="title"/>
          </p:nvPr>
        </p:nvSpPr>
        <p:spPr/>
        <p:txBody>
          <a:bodyPr/>
          <a:lstStyle>
            <a:lvl1pPr>
              <a:defRPr>
                <a:solidFill>
                  <a:schemeClr val="accent1"/>
                </a:solidFill>
              </a:defRPr>
            </a:lvl1pPr>
          </a:lstStyle>
          <a:p>
            <a:r>
              <a:rPr lang="nl-NL" smtClean="0"/>
              <a:t>Klik om de stijl te bewerken</a:t>
            </a:r>
            <a:endParaRPr lang="nl-NL" dirty="0"/>
          </a:p>
        </p:txBody>
      </p:sp>
      <p:sp>
        <p:nvSpPr>
          <p:cNvPr id="3" name="Tijdelijke aanduiding voor verticale tekst 2"/>
          <p:cNvSpPr>
            <a:spLocks noGrp="1"/>
          </p:cNvSpPr>
          <p:nvPr>
            <p:ph type="body" orient="vert"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2" name="Tijdelijke aanduiding voor datum 3"/>
          <p:cNvSpPr>
            <a:spLocks noGrp="1"/>
          </p:cNvSpPr>
          <p:nvPr>
            <p:ph type="dt" sz="half" idx="15"/>
          </p:nvPr>
        </p:nvSpPr>
        <p:spPr/>
        <p:txBody>
          <a:bodyPr/>
          <a:lstStyle>
            <a:lvl1pPr>
              <a:defRPr/>
            </a:lvl1pPr>
          </a:lstStyle>
          <a:p>
            <a:pPr>
              <a:defRPr/>
            </a:pPr>
            <a:fld id="{5CB029A9-62FA-4B79-A502-E4EA493F495F}" type="datetimeFigureOut">
              <a:rPr lang="nl-NL"/>
              <a:pPr>
                <a:defRPr/>
              </a:pPr>
              <a:t>06-11-17</a:t>
            </a:fld>
            <a:endParaRPr lang="nl-NL"/>
          </a:p>
        </p:txBody>
      </p:sp>
      <p:sp>
        <p:nvSpPr>
          <p:cNvPr id="23" name="Tijdelijke aanduiding voor voettekst 4"/>
          <p:cNvSpPr>
            <a:spLocks noGrp="1"/>
          </p:cNvSpPr>
          <p:nvPr>
            <p:ph type="ftr" sz="quarter" idx="16"/>
          </p:nvPr>
        </p:nvSpPr>
        <p:spPr/>
        <p:txBody>
          <a:bodyPr/>
          <a:lstStyle>
            <a:lvl1pPr>
              <a:defRPr/>
            </a:lvl1pPr>
          </a:lstStyle>
          <a:p>
            <a:pPr>
              <a:defRPr/>
            </a:pPr>
            <a:endParaRPr lang="nl-NL"/>
          </a:p>
        </p:txBody>
      </p:sp>
      <p:sp>
        <p:nvSpPr>
          <p:cNvPr id="24" name="Tijdelijke aanduiding voor dianummer 5"/>
          <p:cNvSpPr>
            <a:spLocks noGrp="1"/>
          </p:cNvSpPr>
          <p:nvPr>
            <p:ph type="sldNum" sz="quarter" idx="17"/>
          </p:nvPr>
        </p:nvSpPr>
        <p:spPr/>
        <p:txBody>
          <a:bodyPr/>
          <a:lstStyle>
            <a:lvl1pPr>
              <a:defRPr/>
            </a:lvl1pPr>
          </a:lstStyle>
          <a:p>
            <a:pPr>
              <a:defRPr/>
            </a:pPr>
            <a:fld id="{7AE6D4C7-CEA9-4400-B253-FF720600EE8B}" type="slidenum">
              <a:rPr lang="nl-NL"/>
              <a:pPr>
                <a:defRPr/>
              </a:pPr>
              <a:t>‹nr.›</a:t>
            </a:fld>
            <a:endParaRPr lang="nl-NL"/>
          </a:p>
        </p:txBody>
      </p:sp>
      <p:pic>
        <p:nvPicPr>
          <p:cNvPr id="25" name="Afbeelding 24" descr="weka_bouw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wee beelden_Beige">
    <p:spTree>
      <p:nvGrpSpPr>
        <p:cNvPr id="1" name=""/>
        <p:cNvGrpSpPr/>
        <p:nvPr/>
      </p:nvGrpSpPr>
      <p:grpSpPr>
        <a:xfrm>
          <a:off x="0" y="0"/>
          <a:ext cx="0" cy="0"/>
          <a:chOff x="0" y="0"/>
          <a:chExt cx="0" cy="0"/>
        </a:xfrm>
      </p:grpSpPr>
      <p:sp>
        <p:nvSpPr>
          <p:cNvPr id="5" name="Rechthoek 4"/>
          <p:cNvSpPr/>
          <p:nvPr userDrawn="1"/>
        </p:nvSpPr>
        <p:spPr>
          <a:xfrm>
            <a:off x="165100" y="3114675"/>
            <a:ext cx="8802688" cy="2916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Shapes"/>
          <p:cNvGrpSpPr/>
          <p:nvPr userDrawn="1"/>
        </p:nvGrpSpPr>
        <p:grpSpPr>
          <a:xfrm>
            <a:off x="6184222" y="3063675"/>
            <a:ext cx="2851589" cy="3048671"/>
            <a:chOff x="6184222" y="139922"/>
            <a:chExt cx="2851589" cy="3048671"/>
          </a:xfrm>
          <a:solidFill>
            <a:schemeClr val="bg1"/>
          </a:solidFill>
        </p:grpSpPr>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ige driehoek 10"/>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3" name="Shapes"/>
          <p:cNvGrpSpPr/>
          <p:nvPr userDrawn="1"/>
        </p:nvGrpSpPr>
        <p:grpSpPr>
          <a:xfrm>
            <a:off x="107507" y="3021433"/>
            <a:ext cx="216021" cy="3071863"/>
            <a:chOff x="107507" y="3021433"/>
            <a:chExt cx="216021" cy="3071863"/>
          </a:xfrm>
          <a:solidFill>
            <a:schemeClr val="bg1"/>
          </a:solidFill>
        </p:grpSpPr>
        <p:sp>
          <p:nvSpPr>
            <p:cNvPr id="14" name="Rechthoek 13"/>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159160" y="350338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623642"/>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7438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41846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0" name="Rechthoek 19"/>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Twee beelden</a:t>
            </a:r>
          </a:p>
        </p:txBody>
      </p:sp>
      <p:sp>
        <p:nvSpPr>
          <p:cNvPr id="7" name="Tijdelijke aanduiding voor afbeelding 2"/>
          <p:cNvSpPr>
            <a:spLocks noGrp="1"/>
          </p:cNvSpPr>
          <p:nvPr>
            <p:ph type="pic" idx="14"/>
          </p:nvPr>
        </p:nvSpPr>
        <p:spPr>
          <a:xfrm>
            <a:off x="4644008"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10" name="Tijdelijke aanduiding voor afbeelding 2"/>
          <p:cNvSpPr>
            <a:spLocks noGrp="1"/>
          </p:cNvSpPr>
          <p:nvPr>
            <p:ph type="pic" idx="15"/>
          </p:nvPr>
        </p:nvSpPr>
        <p:spPr>
          <a:xfrm>
            <a:off x="176783"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5" name="Tijdelijke aanduiding voor verticale tekst 2"/>
          <p:cNvSpPr>
            <a:spLocks noGrp="1"/>
          </p:cNvSpPr>
          <p:nvPr>
            <p:ph type="body" orient="vert" idx="1"/>
          </p:nvPr>
        </p:nvSpPr>
        <p:spPr>
          <a:xfrm>
            <a:off x="726499" y="3140967"/>
            <a:ext cx="7301885" cy="2845921"/>
          </a:xfrm>
        </p:spPr>
        <p:txBody>
          <a:bodyPr anchor="ct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1" name="Tijdelijke aanduiding voor datum 3"/>
          <p:cNvSpPr>
            <a:spLocks noGrp="1"/>
          </p:cNvSpPr>
          <p:nvPr>
            <p:ph type="dt" sz="half" idx="16"/>
          </p:nvPr>
        </p:nvSpPr>
        <p:spPr/>
        <p:txBody>
          <a:bodyPr/>
          <a:lstStyle>
            <a:lvl1pPr>
              <a:defRPr/>
            </a:lvl1pPr>
          </a:lstStyle>
          <a:p>
            <a:pPr>
              <a:defRPr/>
            </a:pPr>
            <a:fld id="{52CCACBF-793D-4E31-B835-B313CD6E7C38}" type="datetimeFigureOut">
              <a:rPr lang="nl-NL"/>
              <a:pPr>
                <a:defRPr/>
              </a:pPr>
              <a:t>06-11-17</a:t>
            </a:fld>
            <a:endParaRPr lang="nl-NL"/>
          </a:p>
        </p:txBody>
      </p:sp>
      <p:sp>
        <p:nvSpPr>
          <p:cNvPr id="22" name="Tijdelijke aanduiding voor voettekst 4"/>
          <p:cNvSpPr>
            <a:spLocks noGrp="1"/>
          </p:cNvSpPr>
          <p:nvPr>
            <p:ph type="ftr" sz="quarter" idx="17"/>
          </p:nvPr>
        </p:nvSpPr>
        <p:spPr/>
        <p:txBody>
          <a:bodyPr/>
          <a:lstStyle>
            <a:lvl1pPr>
              <a:defRPr/>
            </a:lvl1pPr>
          </a:lstStyle>
          <a:p>
            <a:pPr>
              <a:defRPr/>
            </a:pPr>
            <a:endParaRPr lang="nl-NL"/>
          </a:p>
        </p:txBody>
      </p:sp>
      <p:sp>
        <p:nvSpPr>
          <p:cNvPr id="23" name="Tijdelijke aanduiding voor dianummer 5"/>
          <p:cNvSpPr>
            <a:spLocks noGrp="1"/>
          </p:cNvSpPr>
          <p:nvPr>
            <p:ph type="sldNum" sz="quarter" idx="18"/>
          </p:nvPr>
        </p:nvSpPr>
        <p:spPr/>
        <p:txBody>
          <a:bodyPr/>
          <a:lstStyle>
            <a:lvl1pPr>
              <a:defRPr/>
            </a:lvl1pPr>
          </a:lstStyle>
          <a:p>
            <a:pPr>
              <a:defRPr/>
            </a:pPr>
            <a:fld id="{35E19139-272A-4906-8B3C-30FB68A44C66}" type="slidenum">
              <a:rPr lang="nl-NL"/>
              <a:pPr>
                <a:defRPr/>
              </a:pPr>
              <a:t>‹nr.›</a:t>
            </a:fld>
            <a:endParaRPr lang="nl-NL"/>
          </a:p>
        </p:txBody>
      </p:sp>
      <p:pic>
        <p:nvPicPr>
          <p:cNvPr id="24" name="Afbeelding 23" descr="weka_bouw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wee beelden_Roze">
    <p:spTree>
      <p:nvGrpSpPr>
        <p:cNvPr id="1" name=""/>
        <p:cNvGrpSpPr/>
        <p:nvPr/>
      </p:nvGrpSpPr>
      <p:grpSpPr>
        <a:xfrm>
          <a:off x="0" y="0"/>
          <a:ext cx="0" cy="0"/>
          <a:chOff x="0" y="0"/>
          <a:chExt cx="0" cy="0"/>
        </a:xfrm>
      </p:grpSpPr>
      <p:sp>
        <p:nvSpPr>
          <p:cNvPr id="5" name="Rechthoek 4"/>
          <p:cNvSpPr/>
          <p:nvPr userDrawn="1"/>
        </p:nvSpPr>
        <p:spPr>
          <a:xfrm>
            <a:off x="165100" y="3114675"/>
            <a:ext cx="8802688" cy="29162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Shapes"/>
          <p:cNvGrpSpPr/>
          <p:nvPr userDrawn="1"/>
        </p:nvGrpSpPr>
        <p:grpSpPr>
          <a:xfrm>
            <a:off x="6184222" y="3063675"/>
            <a:ext cx="2851589" cy="3048671"/>
            <a:chOff x="6184222" y="139922"/>
            <a:chExt cx="2851589" cy="3048671"/>
          </a:xfrm>
          <a:solidFill>
            <a:schemeClr val="bg1"/>
          </a:solidFill>
        </p:grpSpPr>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ige driehoek 10"/>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3" name="Shapes"/>
          <p:cNvGrpSpPr/>
          <p:nvPr userDrawn="1"/>
        </p:nvGrpSpPr>
        <p:grpSpPr>
          <a:xfrm>
            <a:off x="107507" y="3021433"/>
            <a:ext cx="216021" cy="3071863"/>
            <a:chOff x="107507" y="3021433"/>
            <a:chExt cx="216021" cy="3071863"/>
          </a:xfrm>
          <a:solidFill>
            <a:schemeClr val="bg1"/>
          </a:solidFill>
        </p:grpSpPr>
        <p:sp>
          <p:nvSpPr>
            <p:cNvPr id="14" name="Rechthoek 13"/>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159160" y="350338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623642"/>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7438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41846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0" name="Rechthoek 19"/>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Twee beelden</a:t>
            </a:r>
          </a:p>
        </p:txBody>
      </p:sp>
      <p:sp>
        <p:nvSpPr>
          <p:cNvPr id="7" name="Tijdelijke aanduiding voor afbeelding 2"/>
          <p:cNvSpPr>
            <a:spLocks noGrp="1"/>
          </p:cNvSpPr>
          <p:nvPr>
            <p:ph type="pic" idx="14"/>
          </p:nvPr>
        </p:nvSpPr>
        <p:spPr>
          <a:xfrm>
            <a:off x="4644008"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10" name="Tijdelijke aanduiding voor afbeelding 2"/>
          <p:cNvSpPr>
            <a:spLocks noGrp="1"/>
          </p:cNvSpPr>
          <p:nvPr>
            <p:ph type="pic" idx="15"/>
          </p:nvPr>
        </p:nvSpPr>
        <p:spPr>
          <a:xfrm>
            <a:off x="176783"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5" name="Tijdelijke aanduiding voor verticale tekst 2"/>
          <p:cNvSpPr>
            <a:spLocks noGrp="1"/>
          </p:cNvSpPr>
          <p:nvPr>
            <p:ph type="body" orient="vert" idx="1"/>
          </p:nvPr>
        </p:nvSpPr>
        <p:spPr>
          <a:xfrm>
            <a:off x="726499" y="3140967"/>
            <a:ext cx="7301885" cy="2845921"/>
          </a:xfrm>
        </p:spPr>
        <p:txBody>
          <a:bodyPr anchor="ct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1" name="Tijdelijke aanduiding voor datum 3"/>
          <p:cNvSpPr>
            <a:spLocks noGrp="1"/>
          </p:cNvSpPr>
          <p:nvPr>
            <p:ph type="dt" sz="half" idx="16"/>
          </p:nvPr>
        </p:nvSpPr>
        <p:spPr/>
        <p:txBody>
          <a:bodyPr/>
          <a:lstStyle>
            <a:lvl1pPr>
              <a:defRPr/>
            </a:lvl1pPr>
          </a:lstStyle>
          <a:p>
            <a:pPr>
              <a:defRPr/>
            </a:pPr>
            <a:fld id="{E1869C87-79E7-42B7-92E0-01FF52ED0DF3}" type="datetimeFigureOut">
              <a:rPr lang="nl-NL"/>
              <a:pPr>
                <a:defRPr/>
              </a:pPr>
              <a:t>06-11-17</a:t>
            </a:fld>
            <a:endParaRPr lang="nl-NL"/>
          </a:p>
        </p:txBody>
      </p:sp>
      <p:sp>
        <p:nvSpPr>
          <p:cNvPr id="22" name="Tijdelijke aanduiding voor voettekst 4"/>
          <p:cNvSpPr>
            <a:spLocks noGrp="1"/>
          </p:cNvSpPr>
          <p:nvPr>
            <p:ph type="ftr" sz="quarter" idx="17"/>
          </p:nvPr>
        </p:nvSpPr>
        <p:spPr/>
        <p:txBody>
          <a:bodyPr/>
          <a:lstStyle>
            <a:lvl1pPr>
              <a:defRPr/>
            </a:lvl1pPr>
          </a:lstStyle>
          <a:p>
            <a:pPr>
              <a:defRPr/>
            </a:pPr>
            <a:endParaRPr lang="nl-NL"/>
          </a:p>
        </p:txBody>
      </p:sp>
      <p:sp>
        <p:nvSpPr>
          <p:cNvPr id="23" name="Tijdelijke aanduiding voor dianummer 5"/>
          <p:cNvSpPr>
            <a:spLocks noGrp="1"/>
          </p:cNvSpPr>
          <p:nvPr>
            <p:ph type="sldNum" sz="quarter" idx="18"/>
          </p:nvPr>
        </p:nvSpPr>
        <p:spPr/>
        <p:txBody>
          <a:bodyPr/>
          <a:lstStyle>
            <a:lvl1pPr>
              <a:defRPr/>
            </a:lvl1pPr>
          </a:lstStyle>
          <a:p>
            <a:pPr>
              <a:defRPr/>
            </a:pPr>
            <a:fld id="{23201A66-9387-4F61-89B5-FBA9A7CF0C5A}" type="slidenum">
              <a:rPr lang="nl-NL"/>
              <a:pPr>
                <a:defRPr/>
              </a:pPr>
              <a:t>‹nr.›</a:t>
            </a:fld>
            <a:endParaRPr lang="nl-NL"/>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wee beelden_Grijs">
    <p:spTree>
      <p:nvGrpSpPr>
        <p:cNvPr id="1" name=""/>
        <p:cNvGrpSpPr/>
        <p:nvPr/>
      </p:nvGrpSpPr>
      <p:grpSpPr>
        <a:xfrm>
          <a:off x="0" y="0"/>
          <a:ext cx="0" cy="0"/>
          <a:chOff x="0" y="0"/>
          <a:chExt cx="0" cy="0"/>
        </a:xfrm>
      </p:grpSpPr>
      <p:sp>
        <p:nvSpPr>
          <p:cNvPr id="5" name="Rechthoek 4"/>
          <p:cNvSpPr/>
          <p:nvPr userDrawn="1"/>
        </p:nvSpPr>
        <p:spPr>
          <a:xfrm>
            <a:off x="165100" y="3114675"/>
            <a:ext cx="8802688" cy="2916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nvGrpSpPr>
          <p:cNvPr id="6" name="Shapes"/>
          <p:cNvGrpSpPr/>
          <p:nvPr userDrawn="1"/>
        </p:nvGrpSpPr>
        <p:grpSpPr>
          <a:xfrm>
            <a:off x="6184222" y="3063675"/>
            <a:ext cx="2851589" cy="3048671"/>
            <a:chOff x="6184222" y="139922"/>
            <a:chExt cx="2851589" cy="3048671"/>
          </a:xfrm>
          <a:solidFill>
            <a:schemeClr val="bg1"/>
          </a:solidFill>
        </p:grpSpPr>
        <p:sp>
          <p:nvSpPr>
            <p:cNvPr id="8" name="Vrije vorm 7"/>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rot="5400000" flipV="1">
              <a:off x="7477348" y="1630130"/>
              <a:ext cx="3048671" cy="6825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ige driehoek 10"/>
            <p:cNvSpPr/>
            <p:nvPr/>
          </p:nvSpPr>
          <p:spPr>
            <a:xfrm flipH="1">
              <a:off x="6184222" y="2958281"/>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6393931" y="2958281"/>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grpSp>
        <p:nvGrpSpPr>
          <p:cNvPr id="13" name="Shapes"/>
          <p:cNvGrpSpPr/>
          <p:nvPr userDrawn="1"/>
        </p:nvGrpSpPr>
        <p:grpSpPr>
          <a:xfrm>
            <a:off x="107507" y="3021433"/>
            <a:ext cx="216021" cy="3071863"/>
            <a:chOff x="107507" y="3021433"/>
            <a:chExt cx="216021" cy="3071863"/>
          </a:xfrm>
          <a:solidFill>
            <a:schemeClr val="bg1"/>
          </a:solidFill>
        </p:grpSpPr>
        <p:sp>
          <p:nvSpPr>
            <p:cNvPr id="14" name="Rechthoek 13"/>
            <p:cNvSpPr/>
            <p:nvPr/>
          </p:nvSpPr>
          <p:spPr>
            <a:xfrm rot="5400000">
              <a:off x="-1392421" y="4521361"/>
              <a:ext cx="3071863"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5" name="Rechthoek 14"/>
            <p:cNvSpPr/>
            <p:nvPr/>
          </p:nvSpPr>
          <p:spPr>
            <a:xfrm>
              <a:off x="159160" y="3503389"/>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Rechthoek 15"/>
            <p:cNvSpPr/>
            <p:nvPr/>
          </p:nvSpPr>
          <p:spPr>
            <a:xfrm>
              <a:off x="159160" y="3623642"/>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7" name="Rechthoek 16"/>
            <p:cNvSpPr/>
            <p:nvPr/>
          </p:nvSpPr>
          <p:spPr>
            <a:xfrm>
              <a:off x="159160" y="3743895"/>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grpSp>
      <p:sp>
        <p:nvSpPr>
          <p:cNvPr id="18" name="Rechthoek 17"/>
          <p:cNvSpPr/>
          <p:nvPr userDrawn="1"/>
        </p:nvSpPr>
        <p:spPr>
          <a:xfrm>
            <a:off x="-719138" y="4184650"/>
            <a:ext cx="739776" cy="757238"/>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nl-NL" sz="1000" dirty="0" err="1">
                <a:solidFill>
                  <a:schemeClr val="bg1">
                    <a:lumMod val="50000"/>
                  </a:schemeClr>
                </a:solidFill>
              </a:rPr>
              <a:t>Arial</a:t>
            </a:r>
            <a:endParaRPr lang="nl-NL" sz="1000" dirty="0">
              <a:solidFill>
                <a:schemeClr val="bg1">
                  <a:lumMod val="50000"/>
                </a:schemeClr>
              </a:solidFill>
            </a:endParaRPr>
          </a:p>
          <a:p>
            <a:pPr algn="r" fontAlgn="auto">
              <a:spcBef>
                <a:spcPts val="0"/>
              </a:spcBef>
              <a:spcAft>
                <a:spcPts val="0"/>
              </a:spcAft>
              <a:defRPr/>
            </a:pPr>
            <a:r>
              <a:rPr lang="nl-NL" sz="1000" dirty="0">
                <a:solidFill>
                  <a:schemeClr val="bg1">
                    <a:lumMod val="50000"/>
                  </a:schemeClr>
                </a:solidFill>
              </a:rPr>
              <a:t>18 </a:t>
            </a:r>
            <a:r>
              <a:rPr lang="nl-NL" sz="1000" dirty="0" err="1">
                <a:solidFill>
                  <a:schemeClr val="bg1">
                    <a:lumMod val="50000"/>
                  </a:schemeClr>
                </a:solidFill>
              </a:rPr>
              <a:t>pt</a:t>
            </a:r>
            <a:endParaRPr lang="nl-NL" sz="1000" dirty="0">
              <a:solidFill>
                <a:schemeClr val="bg1">
                  <a:lumMod val="50000"/>
                </a:schemeClr>
              </a:solidFill>
            </a:endParaRPr>
          </a:p>
        </p:txBody>
      </p:sp>
      <p:sp>
        <p:nvSpPr>
          <p:cNvPr id="19" name="Rechthoek 18"/>
          <p:cNvSpPr/>
          <p:nvPr userDrawn="1"/>
        </p:nvSpPr>
        <p:spPr>
          <a:xfrm>
            <a:off x="0" y="-304800"/>
            <a:ext cx="900113"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Template: </a:t>
            </a:r>
          </a:p>
        </p:txBody>
      </p:sp>
      <p:sp>
        <p:nvSpPr>
          <p:cNvPr id="20" name="Rechthoek 19"/>
          <p:cNvSpPr/>
          <p:nvPr userDrawn="1"/>
        </p:nvSpPr>
        <p:spPr>
          <a:xfrm>
            <a:off x="720725" y="-304800"/>
            <a:ext cx="2266950" cy="314325"/>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nl-NL" sz="1000" dirty="0">
                <a:solidFill>
                  <a:schemeClr val="bg1">
                    <a:lumMod val="50000"/>
                  </a:schemeClr>
                </a:solidFill>
              </a:rPr>
              <a:t>Twee beelden</a:t>
            </a:r>
          </a:p>
        </p:txBody>
      </p:sp>
      <p:sp>
        <p:nvSpPr>
          <p:cNvPr id="7" name="Tijdelijke aanduiding voor afbeelding 2"/>
          <p:cNvSpPr>
            <a:spLocks noGrp="1"/>
          </p:cNvSpPr>
          <p:nvPr>
            <p:ph type="pic" idx="14"/>
          </p:nvPr>
        </p:nvSpPr>
        <p:spPr>
          <a:xfrm>
            <a:off x="4644008"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10" name="Tijdelijke aanduiding voor afbeelding 2"/>
          <p:cNvSpPr>
            <a:spLocks noGrp="1"/>
          </p:cNvSpPr>
          <p:nvPr>
            <p:ph type="pic" idx="15"/>
          </p:nvPr>
        </p:nvSpPr>
        <p:spPr>
          <a:xfrm>
            <a:off x="176783" y="176213"/>
            <a:ext cx="4322861" cy="2748731"/>
          </a:xfrm>
          <a:solidFill>
            <a:schemeClr val="accent4"/>
          </a:solidFill>
        </p:spPr>
        <p:txBody>
          <a:bodyPr rtlCol="0" anchor="ctr">
            <a:normAutofit/>
          </a:bodyPr>
          <a:lstStyle>
            <a:lvl1pPr marL="0" indent="0" algn="ctr">
              <a:buNone/>
              <a:defRPr sz="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dirty="0"/>
          </a:p>
        </p:txBody>
      </p:sp>
      <p:sp>
        <p:nvSpPr>
          <p:cNvPr id="25" name="Tijdelijke aanduiding voor verticale tekst 2"/>
          <p:cNvSpPr>
            <a:spLocks noGrp="1"/>
          </p:cNvSpPr>
          <p:nvPr>
            <p:ph type="body" orient="vert" idx="1"/>
          </p:nvPr>
        </p:nvSpPr>
        <p:spPr>
          <a:xfrm>
            <a:off x="726499" y="3140967"/>
            <a:ext cx="7301885" cy="2845921"/>
          </a:xfrm>
        </p:spPr>
        <p:txBody>
          <a:bodyPr anchor="ct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21" name="Tijdelijke aanduiding voor datum 3"/>
          <p:cNvSpPr>
            <a:spLocks noGrp="1"/>
          </p:cNvSpPr>
          <p:nvPr>
            <p:ph type="dt" sz="half" idx="16"/>
          </p:nvPr>
        </p:nvSpPr>
        <p:spPr/>
        <p:txBody>
          <a:bodyPr/>
          <a:lstStyle>
            <a:lvl1pPr>
              <a:defRPr/>
            </a:lvl1pPr>
          </a:lstStyle>
          <a:p>
            <a:pPr>
              <a:defRPr/>
            </a:pPr>
            <a:fld id="{4487F0BD-1B2A-4938-B0F8-F37318467E25}" type="datetimeFigureOut">
              <a:rPr lang="nl-NL"/>
              <a:pPr>
                <a:defRPr/>
              </a:pPr>
              <a:t>06-11-17</a:t>
            </a:fld>
            <a:endParaRPr lang="nl-NL"/>
          </a:p>
        </p:txBody>
      </p:sp>
      <p:sp>
        <p:nvSpPr>
          <p:cNvPr id="22" name="Tijdelijke aanduiding voor voettekst 4"/>
          <p:cNvSpPr>
            <a:spLocks noGrp="1"/>
          </p:cNvSpPr>
          <p:nvPr>
            <p:ph type="ftr" sz="quarter" idx="17"/>
          </p:nvPr>
        </p:nvSpPr>
        <p:spPr/>
        <p:txBody>
          <a:bodyPr/>
          <a:lstStyle>
            <a:lvl1pPr>
              <a:defRPr/>
            </a:lvl1pPr>
          </a:lstStyle>
          <a:p>
            <a:pPr>
              <a:defRPr/>
            </a:pPr>
            <a:endParaRPr lang="nl-NL"/>
          </a:p>
        </p:txBody>
      </p:sp>
      <p:sp>
        <p:nvSpPr>
          <p:cNvPr id="23" name="Tijdelijke aanduiding voor dianummer 5"/>
          <p:cNvSpPr>
            <a:spLocks noGrp="1"/>
          </p:cNvSpPr>
          <p:nvPr>
            <p:ph type="sldNum" sz="quarter" idx="18"/>
          </p:nvPr>
        </p:nvSpPr>
        <p:spPr/>
        <p:txBody>
          <a:bodyPr/>
          <a:lstStyle>
            <a:lvl1pPr>
              <a:defRPr/>
            </a:lvl1pPr>
          </a:lstStyle>
          <a:p>
            <a:pPr>
              <a:defRPr/>
            </a:pPr>
            <a:fld id="{C499C699-7F05-43C8-AD11-84B7032EB1F7}" type="slidenum">
              <a:rPr lang="nl-NL"/>
              <a:pPr>
                <a:defRPr/>
              </a:pPr>
              <a:t>‹nr.›</a:t>
            </a:fld>
            <a:endParaRPr lang="nl-NL"/>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24" Type="http://schemas.openxmlformats.org/officeDocument/2006/relationships/image" Target="../media/image1.png"/><Relationship Id="rId25" Type="http://schemas.openxmlformats.org/officeDocument/2006/relationships/image" Target="../media/image2.jpeg"/><Relationship Id="rId26" Type="http://schemas.openxmlformats.org/officeDocument/2006/relationships/image" Target="../media/image3.jpeg"/><Relationship Id="rId27"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Afbeelding 6" hidden="1"/>
          <p:cNvPicPr>
            <a:picLocks noChangeAspect="1"/>
          </p:cNvPicPr>
          <p:nvPr/>
        </p:nvPicPr>
        <p:blipFill>
          <a:blip r:embed="rId24" cstate="print">
            <a:clrChange>
              <a:clrFrom>
                <a:srgbClr val="FFFFFF"/>
              </a:clrFrom>
              <a:clrTo>
                <a:srgbClr val="FFFFFF">
                  <a:alpha val="0"/>
                </a:srgbClr>
              </a:clrTo>
            </a:clrChange>
          </a:blip>
          <a:srcRect/>
          <a:stretch>
            <a:fillRect/>
          </a:stretch>
        </p:blipFill>
        <p:spPr bwMode="auto">
          <a:xfrm>
            <a:off x="6472238" y="-315913"/>
            <a:ext cx="3860800" cy="5148263"/>
          </a:xfrm>
          <a:prstGeom prst="rect">
            <a:avLst/>
          </a:prstGeom>
          <a:noFill/>
          <a:ln w="9525">
            <a:noFill/>
            <a:miter lim="800000"/>
            <a:headEnd/>
            <a:tailEnd/>
          </a:ln>
        </p:spPr>
      </p:pic>
      <p:sp>
        <p:nvSpPr>
          <p:cNvPr id="41" name="Rechthoek 40"/>
          <p:cNvSpPr/>
          <p:nvPr/>
        </p:nvSpPr>
        <p:spPr>
          <a:xfrm>
            <a:off x="179388" y="180975"/>
            <a:ext cx="8786812" cy="58404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44" name="Rechthoek 43"/>
          <p:cNvSpPr/>
          <p:nvPr/>
        </p:nvSpPr>
        <p:spPr>
          <a:xfrm>
            <a:off x="53975" y="138113"/>
            <a:ext cx="9037638" cy="5957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4" name="Tijdelijke aanduiding voor datum 3"/>
          <p:cNvSpPr>
            <a:spLocks noGrp="1"/>
          </p:cNvSpPr>
          <p:nvPr>
            <p:ph type="dt" sz="half" idx="2"/>
          </p:nvPr>
        </p:nvSpPr>
        <p:spPr>
          <a:xfrm>
            <a:off x="457200" y="6884988"/>
            <a:ext cx="2133600" cy="206375"/>
          </a:xfrm>
          <a:prstGeom prst="rect">
            <a:avLst/>
          </a:prstGeom>
        </p:spPr>
        <p:txBody>
          <a:bodyPr vert="horz" lIns="91440" tIns="45720" rIns="91440" bIns="45720" rtlCol="0" anchor="ctr"/>
          <a:lstStyle>
            <a:lvl1pPr algn="l" fontAlgn="auto">
              <a:spcBef>
                <a:spcPts val="0"/>
              </a:spcBef>
              <a:spcAft>
                <a:spcPts val="0"/>
              </a:spcAft>
              <a:defRPr sz="800">
                <a:solidFill>
                  <a:schemeClr val="bg1"/>
                </a:solidFill>
                <a:latin typeface="+mn-lt"/>
                <a:cs typeface="+mn-cs"/>
              </a:defRPr>
            </a:lvl1pPr>
          </a:lstStyle>
          <a:p>
            <a:pPr>
              <a:defRPr/>
            </a:pPr>
            <a:fld id="{F31354AD-7CDB-47A0-A8EC-1F1F123AE42B}" type="datetimeFigureOut">
              <a:rPr lang="nl-NL"/>
              <a:pPr>
                <a:defRPr/>
              </a:pPr>
              <a:t>06-11-17</a:t>
            </a:fld>
            <a:endParaRPr lang="nl-NL" dirty="0"/>
          </a:p>
        </p:txBody>
      </p:sp>
      <p:sp>
        <p:nvSpPr>
          <p:cNvPr id="5" name="Tijdelijke aanduiding voor voettekst 4"/>
          <p:cNvSpPr>
            <a:spLocks noGrp="1"/>
          </p:cNvSpPr>
          <p:nvPr>
            <p:ph type="ftr" sz="quarter" idx="3"/>
          </p:nvPr>
        </p:nvSpPr>
        <p:spPr>
          <a:xfrm>
            <a:off x="3124200" y="6884988"/>
            <a:ext cx="2895600" cy="206375"/>
          </a:xfrm>
          <a:prstGeom prst="rect">
            <a:avLst/>
          </a:prstGeom>
        </p:spPr>
        <p:txBody>
          <a:bodyPr vert="horz" lIns="91440" tIns="45720" rIns="91440" bIns="45720" rtlCol="0" anchor="ctr"/>
          <a:lstStyle>
            <a:lvl1pPr algn="ctr" fontAlgn="auto">
              <a:spcBef>
                <a:spcPts val="0"/>
              </a:spcBef>
              <a:spcAft>
                <a:spcPts val="0"/>
              </a:spcAft>
              <a:defRPr sz="800">
                <a:solidFill>
                  <a:schemeClr val="bg1"/>
                </a:solidFill>
                <a:latin typeface="+mn-lt"/>
                <a:cs typeface="+mn-cs"/>
              </a:defRPr>
            </a:lvl1pPr>
          </a:lstStyle>
          <a:p>
            <a:pPr>
              <a:defRPr/>
            </a:pPr>
            <a:endParaRPr lang="nl-NL" dirty="0"/>
          </a:p>
        </p:txBody>
      </p:sp>
      <p:sp>
        <p:nvSpPr>
          <p:cNvPr id="6" name="Tijdelijke aanduiding voor dianummer 5"/>
          <p:cNvSpPr>
            <a:spLocks noGrp="1"/>
          </p:cNvSpPr>
          <p:nvPr>
            <p:ph type="sldNum" sz="quarter" idx="4"/>
          </p:nvPr>
        </p:nvSpPr>
        <p:spPr>
          <a:xfrm>
            <a:off x="6553200" y="6884988"/>
            <a:ext cx="2133600" cy="206375"/>
          </a:xfrm>
          <a:prstGeom prst="rect">
            <a:avLst/>
          </a:prstGeom>
        </p:spPr>
        <p:txBody>
          <a:bodyPr vert="horz" lIns="91440" tIns="45720" rIns="91440" bIns="45720" rtlCol="0" anchor="ctr"/>
          <a:lstStyle>
            <a:lvl1pPr algn="r" fontAlgn="auto">
              <a:spcBef>
                <a:spcPts val="0"/>
              </a:spcBef>
              <a:spcAft>
                <a:spcPts val="0"/>
              </a:spcAft>
              <a:defRPr sz="800">
                <a:solidFill>
                  <a:schemeClr val="bg1"/>
                </a:solidFill>
                <a:latin typeface="+mn-lt"/>
                <a:cs typeface="+mn-cs"/>
              </a:defRPr>
            </a:lvl1pPr>
          </a:lstStyle>
          <a:p>
            <a:pPr>
              <a:defRPr/>
            </a:pPr>
            <a:fld id="{4D437CE1-D50C-4C86-929C-490370AD8739}" type="slidenum">
              <a:rPr lang="nl-NL"/>
              <a:pPr>
                <a:defRPr/>
              </a:pPr>
              <a:t>‹nr.›</a:t>
            </a:fld>
            <a:endParaRPr lang="nl-NL" dirty="0"/>
          </a:p>
        </p:txBody>
      </p:sp>
      <p:grpSp>
        <p:nvGrpSpPr>
          <p:cNvPr id="26" name="Back_shapes"/>
          <p:cNvGrpSpPr/>
          <p:nvPr/>
        </p:nvGrpSpPr>
        <p:grpSpPr>
          <a:xfrm>
            <a:off x="107504" y="107107"/>
            <a:ext cx="8928992" cy="5986191"/>
            <a:chOff x="107504" y="107107"/>
            <a:chExt cx="8928992" cy="5986191"/>
          </a:xfrm>
          <a:solidFill>
            <a:schemeClr val="bg1"/>
          </a:solidFill>
        </p:grpSpPr>
        <p:sp>
          <p:nvSpPr>
            <p:cNvPr id="27" name="Ovaal 26"/>
            <p:cNvSpPr/>
            <p:nvPr/>
          </p:nvSpPr>
          <p:spPr>
            <a:xfrm>
              <a:off x="7884368"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8" name="Ovaal 27"/>
            <p:cNvSpPr/>
            <p:nvPr/>
          </p:nvSpPr>
          <p:spPr>
            <a:xfrm>
              <a:off x="8110871" y="109489"/>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9" name="Vrije vorm 28"/>
            <p:cNvSpPr/>
            <p:nvPr/>
          </p:nvSpPr>
          <p:spPr>
            <a:xfrm>
              <a:off x="8293392" y="155874"/>
              <a:ext cx="688836" cy="680639"/>
            </a:xfrm>
            <a:custGeom>
              <a:avLst/>
              <a:gdLst>
                <a:gd name="connsiteX0" fmla="*/ 0 w 595618"/>
                <a:gd name="connsiteY0" fmla="*/ 0 h 587229"/>
                <a:gd name="connsiteX1" fmla="*/ 595618 w 595618"/>
                <a:gd name="connsiteY1" fmla="*/ 587229 h 587229"/>
                <a:gd name="connsiteX2" fmla="*/ 595618 w 595618"/>
                <a:gd name="connsiteY2" fmla="*/ 8389 h 587229"/>
                <a:gd name="connsiteX3" fmla="*/ 0 w 595618"/>
                <a:gd name="connsiteY3" fmla="*/ 0 h 587229"/>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5618"/>
                <a:gd name="connsiteY0" fmla="*/ 3517 h 590746"/>
                <a:gd name="connsiteX1" fmla="*/ 595618 w 595618"/>
                <a:gd name="connsiteY1" fmla="*/ 590746 h 590746"/>
                <a:gd name="connsiteX2" fmla="*/ 593236 w 595618"/>
                <a:gd name="connsiteY2" fmla="*/ 0 h 590746"/>
                <a:gd name="connsiteX3" fmla="*/ 0 w 595618"/>
                <a:gd name="connsiteY3" fmla="*/ 3517 h 590746"/>
                <a:gd name="connsiteX0" fmla="*/ 0 w 593237"/>
                <a:gd name="connsiteY0" fmla="*/ 22567 h 590746"/>
                <a:gd name="connsiteX1" fmla="*/ 593237 w 593237"/>
                <a:gd name="connsiteY1" fmla="*/ 590746 h 590746"/>
                <a:gd name="connsiteX2" fmla="*/ 590855 w 593237"/>
                <a:gd name="connsiteY2" fmla="*/ 0 h 590746"/>
                <a:gd name="connsiteX3" fmla="*/ 0 w 593237"/>
                <a:gd name="connsiteY3" fmla="*/ 22567 h 590746"/>
                <a:gd name="connsiteX0" fmla="*/ 0 w 590855"/>
                <a:gd name="connsiteY0" fmla="*/ 22567 h 597889"/>
                <a:gd name="connsiteX1" fmla="*/ 581330 w 590855"/>
                <a:gd name="connsiteY1" fmla="*/ 597889 h 597889"/>
                <a:gd name="connsiteX2" fmla="*/ 590855 w 590855"/>
                <a:gd name="connsiteY2" fmla="*/ 0 h 597889"/>
                <a:gd name="connsiteX3" fmla="*/ 0 w 590855"/>
                <a:gd name="connsiteY3" fmla="*/ 22567 h 597889"/>
                <a:gd name="connsiteX0" fmla="*/ 0 w 590855"/>
                <a:gd name="connsiteY0" fmla="*/ 22567 h 612177"/>
                <a:gd name="connsiteX1" fmla="*/ 581330 w 590855"/>
                <a:gd name="connsiteY1" fmla="*/ 612177 h 612177"/>
                <a:gd name="connsiteX2" fmla="*/ 590855 w 590855"/>
                <a:gd name="connsiteY2" fmla="*/ 0 h 612177"/>
                <a:gd name="connsiteX3" fmla="*/ 0 w 590855"/>
                <a:gd name="connsiteY3" fmla="*/ 22567 h 612177"/>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0 w 590855"/>
                <a:gd name="connsiteY0" fmla="*/ 22567 h 619321"/>
                <a:gd name="connsiteX1" fmla="*/ 578949 w 590855"/>
                <a:gd name="connsiteY1" fmla="*/ 619321 h 619321"/>
                <a:gd name="connsiteX2" fmla="*/ 590855 w 590855"/>
                <a:gd name="connsiteY2" fmla="*/ 0 h 619321"/>
                <a:gd name="connsiteX3" fmla="*/ 0 w 590855"/>
                <a:gd name="connsiteY3" fmla="*/ 22567 h 619321"/>
                <a:gd name="connsiteX0" fmla="*/ 106930 w 697785"/>
                <a:gd name="connsiteY0" fmla="*/ 22567 h 619321"/>
                <a:gd name="connsiteX1" fmla="*/ 685879 w 697785"/>
                <a:gd name="connsiteY1" fmla="*/ 619321 h 619321"/>
                <a:gd name="connsiteX2" fmla="*/ 697785 w 697785"/>
                <a:gd name="connsiteY2" fmla="*/ 0 h 619321"/>
                <a:gd name="connsiteX3" fmla="*/ 106930 w 697785"/>
                <a:gd name="connsiteY3" fmla="*/ 22567 h 619321"/>
                <a:gd name="connsiteX0" fmla="*/ 106930 w 697785"/>
                <a:gd name="connsiteY0" fmla="*/ 22567 h 680639"/>
                <a:gd name="connsiteX1" fmla="*/ 685879 w 697785"/>
                <a:gd name="connsiteY1" fmla="*/ 619321 h 680639"/>
                <a:gd name="connsiteX2" fmla="*/ 697785 w 697785"/>
                <a:gd name="connsiteY2" fmla="*/ 0 h 680639"/>
                <a:gd name="connsiteX3" fmla="*/ 106930 w 697785"/>
                <a:gd name="connsiteY3" fmla="*/ 22567 h 680639"/>
                <a:gd name="connsiteX0" fmla="*/ 97981 w 688836"/>
                <a:gd name="connsiteY0" fmla="*/ 22567 h 680639"/>
                <a:gd name="connsiteX1" fmla="*/ 676930 w 688836"/>
                <a:gd name="connsiteY1" fmla="*/ 619321 h 680639"/>
                <a:gd name="connsiteX2" fmla="*/ 688836 w 688836"/>
                <a:gd name="connsiteY2" fmla="*/ 0 h 680639"/>
                <a:gd name="connsiteX3" fmla="*/ 97981 w 688836"/>
                <a:gd name="connsiteY3" fmla="*/ 22567 h 680639"/>
              </a:gdLst>
              <a:ahLst/>
              <a:cxnLst>
                <a:cxn ang="0">
                  <a:pos x="connsiteX0" y="connsiteY0"/>
                </a:cxn>
                <a:cxn ang="0">
                  <a:pos x="connsiteX1" y="connsiteY1"/>
                </a:cxn>
                <a:cxn ang="0">
                  <a:pos x="connsiteX2" y="connsiteY2"/>
                </a:cxn>
                <a:cxn ang="0">
                  <a:pos x="connsiteX3" y="connsiteY3"/>
                </a:cxn>
              </a:cxnLst>
              <a:rect l="l" t="t" r="r" b="b"/>
              <a:pathLst>
                <a:path w="688836" h="680639">
                  <a:moveTo>
                    <a:pt x="97981" y="22567"/>
                  </a:moveTo>
                  <a:cubicBezTo>
                    <a:pt x="463207" y="23048"/>
                    <a:pt x="676034" y="352140"/>
                    <a:pt x="676930" y="619321"/>
                  </a:cubicBezTo>
                  <a:cubicBezTo>
                    <a:pt x="677826" y="886502"/>
                    <a:pt x="684867" y="206440"/>
                    <a:pt x="688836" y="0"/>
                  </a:cubicBezTo>
                  <a:cubicBezTo>
                    <a:pt x="491884" y="7522"/>
                    <a:pt x="-267245" y="22086"/>
                    <a:pt x="97981" y="22567"/>
                  </a:cubicBez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0" name="Rechthoek 29"/>
            <p:cNvSpPr/>
            <p:nvPr/>
          </p:nvSpPr>
          <p:spPr>
            <a:xfrm>
              <a:off x="107504" y="109489"/>
              <a:ext cx="8874724" cy="720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1" name="Rechthoek 30"/>
            <p:cNvSpPr/>
            <p:nvPr/>
          </p:nvSpPr>
          <p:spPr>
            <a:xfrm flipV="1">
              <a:off x="107504" y="6021286"/>
              <a:ext cx="8874724" cy="7200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2" name="Rechthoek 31"/>
            <p:cNvSpPr/>
            <p:nvPr/>
          </p:nvSpPr>
          <p:spPr>
            <a:xfrm rot="5400000" flipV="1">
              <a:off x="6008588" y="3065388"/>
              <a:ext cx="5986189" cy="69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3" name="Rechthoek 32"/>
            <p:cNvSpPr/>
            <p:nvPr/>
          </p:nvSpPr>
          <p:spPr>
            <a:xfrm rot="5400000">
              <a:off x="-2849585" y="3064199"/>
              <a:ext cx="5986190" cy="720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4" name="Rechthoekige driehoek 33"/>
            <p:cNvSpPr/>
            <p:nvPr/>
          </p:nvSpPr>
          <p:spPr>
            <a:xfrm flipH="1">
              <a:off x="6184222" y="5878825"/>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5" name="Rechthoek 34"/>
            <p:cNvSpPr/>
            <p:nvPr/>
          </p:nvSpPr>
          <p:spPr>
            <a:xfrm>
              <a:off x="6393931" y="5878825"/>
              <a:ext cx="2607751"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6" name="Rechthoekige driehoek 35"/>
            <p:cNvSpPr/>
            <p:nvPr/>
          </p:nvSpPr>
          <p:spPr>
            <a:xfrm rot="5400000">
              <a:off x="113819" y="637517"/>
              <a:ext cx="209709" cy="20970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7" name="Rechthoek 36"/>
            <p:cNvSpPr/>
            <p:nvPr/>
          </p:nvSpPr>
          <p:spPr>
            <a:xfrm rot="5400000">
              <a:off x="-33356" y="280636"/>
              <a:ext cx="504057" cy="20970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8" name="Rechthoek 37"/>
            <p:cNvSpPr/>
            <p:nvPr/>
          </p:nvSpPr>
          <p:spPr>
            <a:xfrm>
              <a:off x="159160" y="901577"/>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39" name="Rechthoek 38"/>
            <p:cNvSpPr/>
            <p:nvPr/>
          </p:nvSpPr>
          <p:spPr>
            <a:xfrm>
              <a:off x="159160" y="1021830"/>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40" name="Rechthoek 39"/>
            <p:cNvSpPr/>
            <p:nvPr/>
          </p:nvSpPr>
          <p:spPr>
            <a:xfrm>
              <a:off x="159160" y="1142083"/>
              <a:ext cx="164368" cy="295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grpSp>
      <p:pic>
        <p:nvPicPr>
          <p:cNvPr id="1033" name="Afbeelding 41"/>
          <p:cNvPicPr>
            <a:picLocks noChangeAspect="1"/>
          </p:cNvPicPr>
          <p:nvPr/>
        </p:nvPicPr>
        <p:blipFill>
          <a:blip r:embed="rId25" cstate="print"/>
          <a:srcRect/>
          <a:stretch>
            <a:fillRect/>
          </a:stretch>
        </p:blipFill>
        <p:spPr bwMode="auto">
          <a:xfrm>
            <a:off x="6875463" y="6132513"/>
            <a:ext cx="1846262" cy="484187"/>
          </a:xfrm>
          <a:prstGeom prst="rect">
            <a:avLst/>
          </a:prstGeom>
          <a:noFill/>
          <a:ln w="9525">
            <a:noFill/>
            <a:miter lim="800000"/>
            <a:headEnd/>
            <a:tailEnd/>
          </a:ln>
        </p:spPr>
      </p:pic>
      <p:pic>
        <p:nvPicPr>
          <p:cNvPr id="1034" name="Afbeelding 42"/>
          <p:cNvPicPr>
            <a:picLocks noChangeAspect="1"/>
          </p:cNvPicPr>
          <p:nvPr/>
        </p:nvPicPr>
        <p:blipFill>
          <a:blip r:embed="rId26" cstate="print"/>
          <a:srcRect/>
          <a:stretch>
            <a:fillRect/>
          </a:stretch>
        </p:blipFill>
        <p:spPr bwMode="auto">
          <a:xfrm>
            <a:off x="471488" y="6310313"/>
            <a:ext cx="2592387" cy="258762"/>
          </a:xfrm>
          <a:prstGeom prst="rect">
            <a:avLst/>
          </a:prstGeom>
          <a:noFill/>
          <a:ln w="9525">
            <a:noFill/>
            <a:miter lim="800000"/>
            <a:headEnd/>
            <a:tailEnd/>
          </a:ln>
        </p:spPr>
      </p:pic>
      <p:sp>
        <p:nvSpPr>
          <p:cNvPr id="1035" name="Tijdelijke aanduiding voor titel 1"/>
          <p:cNvSpPr>
            <a:spLocks noGrp="1"/>
          </p:cNvSpPr>
          <p:nvPr>
            <p:ph type="title"/>
          </p:nvPr>
        </p:nvSpPr>
        <p:spPr bwMode="auto">
          <a:xfrm>
            <a:off x="727075" y="671513"/>
            <a:ext cx="3989388" cy="577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a:t>
            </a:r>
          </a:p>
        </p:txBody>
      </p:sp>
      <p:sp>
        <p:nvSpPr>
          <p:cNvPr id="1036" name="Tijdelijke aanduiding voor tekst 2"/>
          <p:cNvSpPr>
            <a:spLocks noGrp="1"/>
          </p:cNvSpPr>
          <p:nvPr>
            <p:ph type="body" idx="1"/>
          </p:nvPr>
        </p:nvSpPr>
        <p:spPr bwMode="auto">
          <a:xfrm>
            <a:off x="727075" y="1557338"/>
            <a:ext cx="3989388"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5" name="Rechthoek 44"/>
          <p:cNvSpPr/>
          <p:nvPr/>
        </p:nvSpPr>
        <p:spPr>
          <a:xfrm>
            <a:off x="9251950" y="260350"/>
            <a:ext cx="461963" cy="4619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38" name="Tekstvak 45"/>
          <p:cNvSpPr txBox="1">
            <a:spLocks noChangeArrowheads="1"/>
          </p:cNvSpPr>
          <p:nvPr/>
        </p:nvSpPr>
        <p:spPr bwMode="auto">
          <a:xfrm>
            <a:off x="9170988" y="9525"/>
            <a:ext cx="1008062" cy="215900"/>
          </a:xfrm>
          <a:prstGeom prst="rect">
            <a:avLst/>
          </a:prstGeom>
          <a:noFill/>
          <a:ln w="9525">
            <a:noFill/>
            <a:miter lim="800000"/>
            <a:headEnd/>
            <a:tailEnd/>
          </a:ln>
        </p:spPr>
        <p:txBody>
          <a:bodyPr>
            <a:spAutoFit/>
          </a:bodyPr>
          <a:lstStyle/>
          <a:p>
            <a:pPr>
              <a:defRPr/>
            </a:pPr>
            <a:r>
              <a:rPr lang="nl-NL" sz="800" dirty="0">
                <a:solidFill>
                  <a:srgbClr val="7F7F7F"/>
                </a:solidFill>
                <a:cs typeface="+mn-cs"/>
              </a:rPr>
              <a:t>Hoofdkleuren:</a:t>
            </a:r>
          </a:p>
        </p:txBody>
      </p:sp>
      <p:sp>
        <p:nvSpPr>
          <p:cNvPr id="1039" name="Tekstvak 46"/>
          <p:cNvSpPr txBox="1">
            <a:spLocks noChangeArrowheads="1"/>
          </p:cNvSpPr>
          <p:nvPr/>
        </p:nvSpPr>
        <p:spPr bwMode="auto">
          <a:xfrm>
            <a:off x="9718675" y="260350"/>
            <a:ext cx="1008063" cy="461963"/>
          </a:xfrm>
          <a:prstGeom prst="rect">
            <a:avLst/>
          </a:prstGeom>
          <a:noFill/>
          <a:ln w="9525">
            <a:noFill/>
            <a:miter lim="800000"/>
            <a:headEnd/>
            <a:tailEnd/>
          </a:ln>
        </p:spPr>
        <p:txBody>
          <a:bodyPr>
            <a:spAutoFit/>
          </a:bodyPr>
          <a:lstStyle/>
          <a:p>
            <a:pPr>
              <a:defRPr/>
            </a:pPr>
            <a:r>
              <a:rPr lang="nl-NL" sz="800" dirty="0">
                <a:solidFill>
                  <a:srgbClr val="7F7F7F"/>
                </a:solidFill>
                <a:cs typeface="+mn-cs"/>
              </a:rPr>
              <a:t>R: 0</a:t>
            </a:r>
          </a:p>
          <a:p>
            <a:pPr>
              <a:defRPr/>
            </a:pPr>
            <a:r>
              <a:rPr lang="nl-NL" sz="800" dirty="0">
                <a:solidFill>
                  <a:srgbClr val="7F7F7F"/>
                </a:solidFill>
                <a:cs typeface="+mn-cs"/>
              </a:rPr>
              <a:t>G: 75</a:t>
            </a:r>
          </a:p>
          <a:p>
            <a:pPr>
              <a:defRPr/>
            </a:pPr>
            <a:r>
              <a:rPr lang="nl-NL" sz="800" dirty="0">
                <a:solidFill>
                  <a:srgbClr val="7F7F7F"/>
                </a:solidFill>
                <a:cs typeface="+mn-cs"/>
              </a:rPr>
              <a:t>B: 149</a:t>
            </a:r>
          </a:p>
        </p:txBody>
      </p:sp>
      <p:sp>
        <p:nvSpPr>
          <p:cNvPr id="48" name="Rechthoek 47"/>
          <p:cNvSpPr/>
          <p:nvPr/>
        </p:nvSpPr>
        <p:spPr>
          <a:xfrm>
            <a:off x="9251950" y="860425"/>
            <a:ext cx="461963" cy="461963"/>
          </a:xfrm>
          <a:prstGeom prst="rect">
            <a:avLst/>
          </a:prstGeom>
          <a:solidFill>
            <a:srgbClr val="BD00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41" name="Tekstvak 48"/>
          <p:cNvSpPr txBox="1">
            <a:spLocks noChangeArrowheads="1"/>
          </p:cNvSpPr>
          <p:nvPr/>
        </p:nvSpPr>
        <p:spPr bwMode="auto">
          <a:xfrm>
            <a:off x="9718675" y="860425"/>
            <a:ext cx="1008063" cy="461963"/>
          </a:xfrm>
          <a:prstGeom prst="rect">
            <a:avLst/>
          </a:prstGeom>
          <a:noFill/>
          <a:ln w="9525">
            <a:noFill/>
            <a:miter lim="800000"/>
            <a:headEnd/>
            <a:tailEnd/>
          </a:ln>
        </p:spPr>
        <p:txBody>
          <a:bodyPr>
            <a:spAutoFit/>
          </a:bodyPr>
          <a:lstStyle/>
          <a:p>
            <a:pPr>
              <a:defRPr/>
            </a:pPr>
            <a:r>
              <a:rPr lang="nl-NL" sz="800" dirty="0">
                <a:solidFill>
                  <a:srgbClr val="7F7F7F"/>
                </a:solidFill>
                <a:cs typeface="+mn-cs"/>
              </a:rPr>
              <a:t>R: 189</a:t>
            </a:r>
          </a:p>
          <a:p>
            <a:pPr>
              <a:defRPr/>
            </a:pPr>
            <a:r>
              <a:rPr lang="nl-NL" sz="800" dirty="0">
                <a:solidFill>
                  <a:srgbClr val="7F7F7F"/>
                </a:solidFill>
                <a:cs typeface="+mn-cs"/>
              </a:rPr>
              <a:t>G: 0</a:t>
            </a:r>
          </a:p>
          <a:p>
            <a:pPr>
              <a:defRPr/>
            </a:pPr>
            <a:r>
              <a:rPr lang="nl-NL" sz="800" dirty="0">
                <a:solidFill>
                  <a:srgbClr val="7F7F7F"/>
                </a:solidFill>
                <a:cs typeface="+mn-cs"/>
              </a:rPr>
              <a:t>B: 103</a:t>
            </a:r>
          </a:p>
        </p:txBody>
      </p:sp>
      <p:sp>
        <p:nvSpPr>
          <p:cNvPr id="52" name="Rechthoek 51"/>
          <p:cNvSpPr/>
          <p:nvPr/>
        </p:nvSpPr>
        <p:spPr>
          <a:xfrm>
            <a:off x="9251950" y="2420938"/>
            <a:ext cx="461963" cy="4619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43" name="Tekstvak 52"/>
          <p:cNvSpPr txBox="1">
            <a:spLocks noChangeArrowheads="1"/>
          </p:cNvSpPr>
          <p:nvPr/>
        </p:nvSpPr>
        <p:spPr bwMode="auto">
          <a:xfrm>
            <a:off x="9718675" y="2420938"/>
            <a:ext cx="1008063" cy="461962"/>
          </a:xfrm>
          <a:prstGeom prst="rect">
            <a:avLst/>
          </a:prstGeom>
          <a:noFill/>
          <a:ln w="9525">
            <a:noFill/>
            <a:miter lim="800000"/>
            <a:headEnd/>
            <a:tailEnd/>
          </a:ln>
        </p:spPr>
        <p:txBody>
          <a:bodyPr>
            <a:spAutoFit/>
          </a:bodyPr>
          <a:lstStyle/>
          <a:p>
            <a:pPr>
              <a:defRPr/>
            </a:pPr>
            <a:r>
              <a:rPr lang="nl-NL" sz="800" dirty="0">
                <a:solidFill>
                  <a:srgbClr val="7F7F7F"/>
                </a:solidFill>
                <a:cs typeface="+mn-cs"/>
              </a:rPr>
              <a:t>R: 245</a:t>
            </a:r>
          </a:p>
          <a:p>
            <a:pPr>
              <a:defRPr/>
            </a:pPr>
            <a:r>
              <a:rPr lang="nl-NL" sz="800" dirty="0">
                <a:solidFill>
                  <a:srgbClr val="7F7F7F"/>
                </a:solidFill>
                <a:cs typeface="+mn-cs"/>
              </a:rPr>
              <a:t>G: 234</a:t>
            </a:r>
          </a:p>
          <a:p>
            <a:pPr>
              <a:defRPr/>
            </a:pPr>
            <a:r>
              <a:rPr lang="nl-NL" sz="800" dirty="0">
                <a:solidFill>
                  <a:srgbClr val="7F7F7F"/>
                </a:solidFill>
                <a:cs typeface="+mn-cs"/>
              </a:rPr>
              <a:t>B: 207</a:t>
            </a:r>
          </a:p>
        </p:txBody>
      </p:sp>
      <p:sp>
        <p:nvSpPr>
          <p:cNvPr id="54" name="Rechthoek 53"/>
          <p:cNvSpPr/>
          <p:nvPr/>
        </p:nvSpPr>
        <p:spPr>
          <a:xfrm>
            <a:off x="9251950" y="3021013"/>
            <a:ext cx="461963" cy="4603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45" name="Tekstvak 54"/>
          <p:cNvSpPr txBox="1">
            <a:spLocks noChangeArrowheads="1"/>
          </p:cNvSpPr>
          <p:nvPr/>
        </p:nvSpPr>
        <p:spPr bwMode="auto">
          <a:xfrm>
            <a:off x="9718675" y="3021013"/>
            <a:ext cx="1008063" cy="460375"/>
          </a:xfrm>
          <a:prstGeom prst="rect">
            <a:avLst/>
          </a:prstGeom>
          <a:noFill/>
          <a:ln w="9525">
            <a:noFill/>
            <a:miter lim="800000"/>
            <a:headEnd/>
            <a:tailEnd/>
          </a:ln>
        </p:spPr>
        <p:txBody>
          <a:bodyPr>
            <a:spAutoFit/>
          </a:bodyPr>
          <a:lstStyle/>
          <a:p>
            <a:pPr>
              <a:defRPr/>
            </a:pPr>
            <a:r>
              <a:rPr lang="nl-NL" sz="800" dirty="0">
                <a:solidFill>
                  <a:srgbClr val="7F7F7F"/>
                </a:solidFill>
                <a:cs typeface="+mn-cs"/>
              </a:rPr>
              <a:t>R: 223</a:t>
            </a:r>
          </a:p>
          <a:p>
            <a:pPr>
              <a:defRPr/>
            </a:pPr>
            <a:r>
              <a:rPr lang="nl-NL" sz="800" dirty="0">
                <a:solidFill>
                  <a:srgbClr val="7F7F7F"/>
                </a:solidFill>
                <a:cs typeface="+mn-cs"/>
              </a:rPr>
              <a:t>G: 224</a:t>
            </a:r>
          </a:p>
          <a:p>
            <a:pPr>
              <a:defRPr/>
            </a:pPr>
            <a:r>
              <a:rPr lang="nl-NL" sz="800" dirty="0">
                <a:solidFill>
                  <a:srgbClr val="7F7F7F"/>
                </a:solidFill>
                <a:cs typeface="+mn-cs"/>
              </a:rPr>
              <a:t>B: 225</a:t>
            </a:r>
          </a:p>
        </p:txBody>
      </p:sp>
      <p:sp>
        <p:nvSpPr>
          <p:cNvPr id="56" name="Rechthoek 55"/>
          <p:cNvSpPr/>
          <p:nvPr/>
        </p:nvSpPr>
        <p:spPr>
          <a:xfrm>
            <a:off x="9251950" y="3619500"/>
            <a:ext cx="461963" cy="46196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47" name="Tekstvak 56"/>
          <p:cNvSpPr txBox="1">
            <a:spLocks noChangeArrowheads="1"/>
          </p:cNvSpPr>
          <p:nvPr/>
        </p:nvSpPr>
        <p:spPr bwMode="auto">
          <a:xfrm>
            <a:off x="9718675" y="3619500"/>
            <a:ext cx="1008063" cy="461963"/>
          </a:xfrm>
          <a:prstGeom prst="rect">
            <a:avLst/>
          </a:prstGeom>
          <a:noFill/>
          <a:ln w="9525">
            <a:noFill/>
            <a:miter lim="800000"/>
            <a:headEnd/>
            <a:tailEnd/>
          </a:ln>
        </p:spPr>
        <p:txBody>
          <a:bodyPr>
            <a:spAutoFit/>
          </a:bodyPr>
          <a:lstStyle/>
          <a:p>
            <a:pPr>
              <a:defRPr/>
            </a:pPr>
            <a:r>
              <a:rPr lang="nl-NL" sz="800" dirty="0">
                <a:solidFill>
                  <a:srgbClr val="7F7F7F"/>
                </a:solidFill>
                <a:cs typeface="+mn-cs"/>
              </a:rPr>
              <a:t>R: 248</a:t>
            </a:r>
          </a:p>
          <a:p>
            <a:pPr>
              <a:defRPr/>
            </a:pPr>
            <a:r>
              <a:rPr lang="nl-NL" sz="800" dirty="0">
                <a:solidFill>
                  <a:srgbClr val="7F7F7F"/>
                </a:solidFill>
                <a:cs typeface="+mn-cs"/>
              </a:rPr>
              <a:t>G: 186</a:t>
            </a:r>
          </a:p>
          <a:p>
            <a:pPr>
              <a:defRPr/>
            </a:pPr>
            <a:r>
              <a:rPr lang="nl-NL" sz="800" dirty="0">
                <a:solidFill>
                  <a:srgbClr val="7F7F7F"/>
                </a:solidFill>
                <a:cs typeface="+mn-cs"/>
              </a:rPr>
              <a:t>B: 136</a:t>
            </a:r>
          </a:p>
        </p:txBody>
      </p:sp>
      <p:sp>
        <p:nvSpPr>
          <p:cNvPr id="58" name="Rechthoek 57"/>
          <p:cNvSpPr/>
          <p:nvPr/>
        </p:nvSpPr>
        <p:spPr>
          <a:xfrm>
            <a:off x="9251950" y="4219575"/>
            <a:ext cx="461963" cy="460375"/>
          </a:xfrm>
          <a:prstGeom prst="rect">
            <a:avLst/>
          </a:prstGeom>
          <a:solidFill>
            <a:srgbClr val="BEE3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49" name="Tekstvak 58"/>
          <p:cNvSpPr txBox="1">
            <a:spLocks noChangeArrowheads="1"/>
          </p:cNvSpPr>
          <p:nvPr/>
        </p:nvSpPr>
        <p:spPr bwMode="auto">
          <a:xfrm>
            <a:off x="9718675" y="4219575"/>
            <a:ext cx="1008063" cy="460375"/>
          </a:xfrm>
          <a:prstGeom prst="rect">
            <a:avLst/>
          </a:prstGeom>
          <a:noFill/>
          <a:ln w="9525">
            <a:noFill/>
            <a:miter lim="800000"/>
            <a:headEnd/>
            <a:tailEnd/>
          </a:ln>
        </p:spPr>
        <p:txBody>
          <a:bodyPr>
            <a:spAutoFit/>
          </a:bodyPr>
          <a:lstStyle/>
          <a:p>
            <a:pPr>
              <a:defRPr/>
            </a:pPr>
            <a:r>
              <a:rPr lang="nl-NL" sz="800" dirty="0">
                <a:solidFill>
                  <a:srgbClr val="7F7F7F"/>
                </a:solidFill>
                <a:cs typeface="+mn-cs"/>
              </a:rPr>
              <a:t>R: 190</a:t>
            </a:r>
          </a:p>
          <a:p>
            <a:pPr>
              <a:defRPr/>
            </a:pPr>
            <a:r>
              <a:rPr lang="nl-NL" sz="800" dirty="0">
                <a:solidFill>
                  <a:srgbClr val="7F7F7F"/>
                </a:solidFill>
                <a:cs typeface="+mn-cs"/>
              </a:rPr>
              <a:t>G: 227</a:t>
            </a:r>
          </a:p>
          <a:p>
            <a:pPr>
              <a:defRPr/>
            </a:pPr>
            <a:r>
              <a:rPr lang="nl-NL" sz="800" dirty="0">
                <a:solidFill>
                  <a:srgbClr val="7F7F7F"/>
                </a:solidFill>
                <a:cs typeface="+mn-cs"/>
              </a:rPr>
              <a:t>B: 238</a:t>
            </a:r>
          </a:p>
        </p:txBody>
      </p:sp>
      <p:sp>
        <p:nvSpPr>
          <p:cNvPr id="60" name="Rechthoek 59"/>
          <p:cNvSpPr/>
          <p:nvPr/>
        </p:nvSpPr>
        <p:spPr>
          <a:xfrm>
            <a:off x="9251950" y="4818063"/>
            <a:ext cx="461963" cy="4619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51" name="Tekstvak 60"/>
          <p:cNvSpPr txBox="1">
            <a:spLocks noChangeArrowheads="1"/>
          </p:cNvSpPr>
          <p:nvPr/>
        </p:nvSpPr>
        <p:spPr bwMode="auto">
          <a:xfrm>
            <a:off x="9718675" y="4818063"/>
            <a:ext cx="1008063" cy="461962"/>
          </a:xfrm>
          <a:prstGeom prst="rect">
            <a:avLst/>
          </a:prstGeom>
          <a:noFill/>
          <a:ln w="9525">
            <a:noFill/>
            <a:miter lim="800000"/>
            <a:headEnd/>
            <a:tailEnd/>
          </a:ln>
        </p:spPr>
        <p:txBody>
          <a:bodyPr>
            <a:spAutoFit/>
          </a:bodyPr>
          <a:lstStyle/>
          <a:p>
            <a:pPr>
              <a:defRPr/>
            </a:pPr>
            <a:r>
              <a:rPr lang="nl-NL" sz="800" dirty="0">
                <a:solidFill>
                  <a:srgbClr val="7F7F7F"/>
                </a:solidFill>
                <a:cs typeface="+mn-cs"/>
              </a:rPr>
              <a:t>R: 193</a:t>
            </a:r>
          </a:p>
          <a:p>
            <a:pPr>
              <a:defRPr/>
            </a:pPr>
            <a:r>
              <a:rPr lang="nl-NL" sz="800" dirty="0">
                <a:solidFill>
                  <a:srgbClr val="7F7F7F"/>
                </a:solidFill>
                <a:cs typeface="+mn-cs"/>
              </a:rPr>
              <a:t>G: 215</a:t>
            </a:r>
          </a:p>
          <a:p>
            <a:pPr>
              <a:defRPr/>
            </a:pPr>
            <a:r>
              <a:rPr lang="nl-NL" sz="800" dirty="0">
                <a:solidFill>
                  <a:srgbClr val="7F7F7F"/>
                </a:solidFill>
                <a:cs typeface="+mn-cs"/>
              </a:rPr>
              <a:t>B: 132</a:t>
            </a:r>
          </a:p>
        </p:txBody>
      </p:sp>
      <p:sp>
        <p:nvSpPr>
          <p:cNvPr id="62" name="Rechthoek 61"/>
          <p:cNvSpPr/>
          <p:nvPr/>
        </p:nvSpPr>
        <p:spPr>
          <a:xfrm>
            <a:off x="9251950" y="5418138"/>
            <a:ext cx="461963" cy="461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1053" name="Tekstvak 62"/>
          <p:cNvSpPr txBox="1">
            <a:spLocks noChangeArrowheads="1"/>
          </p:cNvSpPr>
          <p:nvPr/>
        </p:nvSpPr>
        <p:spPr bwMode="auto">
          <a:xfrm>
            <a:off x="9718675" y="5418138"/>
            <a:ext cx="1008063" cy="461962"/>
          </a:xfrm>
          <a:prstGeom prst="rect">
            <a:avLst/>
          </a:prstGeom>
          <a:noFill/>
          <a:ln w="9525">
            <a:noFill/>
            <a:miter lim="800000"/>
            <a:headEnd/>
            <a:tailEnd/>
          </a:ln>
        </p:spPr>
        <p:txBody>
          <a:bodyPr>
            <a:spAutoFit/>
          </a:bodyPr>
          <a:lstStyle/>
          <a:p>
            <a:pPr>
              <a:defRPr/>
            </a:pPr>
            <a:r>
              <a:rPr lang="nl-NL" sz="800" dirty="0">
                <a:solidFill>
                  <a:srgbClr val="7F7F7F"/>
                </a:solidFill>
                <a:cs typeface="+mn-cs"/>
              </a:rPr>
              <a:t>R: 243</a:t>
            </a:r>
          </a:p>
          <a:p>
            <a:pPr>
              <a:defRPr/>
            </a:pPr>
            <a:r>
              <a:rPr lang="nl-NL" sz="800" dirty="0">
                <a:solidFill>
                  <a:srgbClr val="7F7F7F"/>
                </a:solidFill>
                <a:cs typeface="+mn-cs"/>
              </a:rPr>
              <a:t>G: 168</a:t>
            </a:r>
          </a:p>
          <a:p>
            <a:pPr>
              <a:defRPr/>
            </a:pPr>
            <a:r>
              <a:rPr lang="nl-NL" sz="800" dirty="0">
                <a:solidFill>
                  <a:srgbClr val="7F7F7F"/>
                </a:solidFill>
                <a:cs typeface="+mn-cs"/>
              </a:rPr>
              <a:t>B: 173</a:t>
            </a:r>
          </a:p>
        </p:txBody>
      </p:sp>
      <p:sp>
        <p:nvSpPr>
          <p:cNvPr id="1054" name="Tekstvak 63"/>
          <p:cNvSpPr txBox="1">
            <a:spLocks noChangeArrowheads="1"/>
          </p:cNvSpPr>
          <p:nvPr/>
        </p:nvSpPr>
        <p:spPr bwMode="auto">
          <a:xfrm>
            <a:off x="9170988" y="2171700"/>
            <a:ext cx="1162050" cy="215900"/>
          </a:xfrm>
          <a:prstGeom prst="rect">
            <a:avLst/>
          </a:prstGeom>
          <a:noFill/>
          <a:ln w="9525">
            <a:noFill/>
            <a:miter lim="800000"/>
            <a:headEnd/>
            <a:tailEnd/>
          </a:ln>
        </p:spPr>
        <p:txBody>
          <a:bodyPr>
            <a:spAutoFit/>
          </a:bodyPr>
          <a:lstStyle/>
          <a:p>
            <a:pPr>
              <a:defRPr/>
            </a:pPr>
            <a:r>
              <a:rPr lang="nl-NL" sz="800" dirty="0">
                <a:solidFill>
                  <a:srgbClr val="7F7F7F"/>
                </a:solidFill>
                <a:cs typeface="+mn-cs"/>
              </a:rPr>
              <a:t>Secundaire kleuren:</a:t>
            </a:r>
          </a:p>
        </p:txBody>
      </p:sp>
      <p:pic>
        <p:nvPicPr>
          <p:cNvPr id="46" name="Afbeelding 45" descr="weka_bouw_logo.png"/>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 id="2147483690" r:id="rId20"/>
    <p:sldLayoutId id="2147483691" r:id="rId21"/>
    <p:sldLayoutId id="2147483692" r:id="rId2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2800" b="1" kern="1200">
          <a:solidFill>
            <a:schemeClr val="accent2"/>
          </a:solidFill>
          <a:latin typeface="Arial" pitchFamily="34" charset="0"/>
          <a:ea typeface="+mj-ea"/>
          <a:cs typeface="Arial" pitchFamily="34" charset="0"/>
        </a:defRPr>
      </a:lvl1pPr>
      <a:lvl2pPr algn="l" rtl="0" eaLnBrk="0" fontAlgn="base" hangingPunct="0">
        <a:spcBef>
          <a:spcPct val="0"/>
        </a:spcBef>
        <a:spcAft>
          <a:spcPct val="0"/>
        </a:spcAft>
        <a:defRPr sz="2800" b="1">
          <a:solidFill>
            <a:schemeClr val="accent2"/>
          </a:solidFill>
          <a:latin typeface="Arial" charset="0"/>
          <a:cs typeface="Arial" charset="0"/>
        </a:defRPr>
      </a:lvl2pPr>
      <a:lvl3pPr algn="l" rtl="0" eaLnBrk="0" fontAlgn="base" hangingPunct="0">
        <a:spcBef>
          <a:spcPct val="0"/>
        </a:spcBef>
        <a:spcAft>
          <a:spcPct val="0"/>
        </a:spcAft>
        <a:defRPr sz="2800" b="1">
          <a:solidFill>
            <a:schemeClr val="accent2"/>
          </a:solidFill>
          <a:latin typeface="Arial" charset="0"/>
          <a:cs typeface="Arial" charset="0"/>
        </a:defRPr>
      </a:lvl3pPr>
      <a:lvl4pPr algn="l" rtl="0" eaLnBrk="0" fontAlgn="base" hangingPunct="0">
        <a:spcBef>
          <a:spcPct val="0"/>
        </a:spcBef>
        <a:spcAft>
          <a:spcPct val="0"/>
        </a:spcAft>
        <a:defRPr sz="2800" b="1">
          <a:solidFill>
            <a:schemeClr val="accent2"/>
          </a:solidFill>
          <a:latin typeface="Arial" charset="0"/>
          <a:cs typeface="Arial" charset="0"/>
        </a:defRPr>
      </a:lvl4pPr>
      <a:lvl5pPr algn="l" rtl="0" eaLnBrk="0" fontAlgn="base" hangingPunct="0">
        <a:spcBef>
          <a:spcPct val="0"/>
        </a:spcBef>
        <a:spcAft>
          <a:spcPct val="0"/>
        </a:spcAft>
        <a:defRPr sz="2800" b="1">
          <a:solidFill>
            <a:schemeClr val="accent2"/>
          </a:solidFill>
          <a:latin typeface="Arial" charset="0"/>
          <a:cs typeface="Arial" charset="0"/>
        </a:defRPr>
      </a:lvl5pPr>
      <a:lvl6pPr marL="457200" algn="l" rtl="0" fontAlgn="base">
        <a:spcBef>
          <a:spcPct val="0"/>
        </a:spcBef>
        <a:spcAft>
          <a:spcPct val="0"/>
        </a:spcAft>
        <a:defRPr sz="2800" b="1">
          <a:solidFill>
            <a:schemeClr val="accent2"/>
          </a:solidFill>
          <a:latin typeface="Arial" charset="0"/>
          <a:cs typeface="Arial" charset="0"/>
        </a:defRPr>
      </a:lvl6pPr>
      <a:lvl7pPr marL="914400" algn="l" rtl="0" fontAlgn="base">
        <a:spcBef>
          <a:spcPct val="0"/>
        </a:spcBef>
        <a:spcAft>
          <a:spcPct val="0"/>
        </a:spcAft>
        <a:defRPr sz="2800" b="1">
          <a:solidFill>
            <a:schemeClr val="accent2"/>
          </a:solidFill>
          <a:latin typeface="Arial" charset="0"/>
          <a:cs typeface="Arial" charset="0"/>
        </a:defRPr>
      </a:lvl7pPr>
      <a:lvl8pPr marL="1371600" algn="l" rtl="0" fontAlgn="base">
        <a:spcBef>
          <a:spcPct val="0"/>
        </a:spcBef>
        <a:spcAft>
          <a:spcPct val="0"/>
        </a:spcAft>
        <a:defRPr sz="2800" b="1">
          <a:solidFill>
            <a:schemeClr val="accent2"/>
          </a:solidFill>
          <a:latin typeface="Arial" charset="0"/>
          <a:cs typeface="Arial" charset="0"/>
        </a:defRPr>
      </a:lvl8pPr>
      <a:lvl9pPr marL="1828800" algn="l" rtl="0" fontAlgn="base">
        <a:spcBef>
          <a:spcPct val="0"/>
        </a:spcBef>
        <a:spcAft>
          <a:spcPct val="0"/>
        </a:spcAft>
        <a:defRPr sz="2800" b="1">
          <a:solidFill>
            <a:schemeClr val="accent2"/>
          </a:solidFill>
          <a:latin typeface="Arial" charset="0"/>
          <a:cs typeface="Arial" charset="0"/>
        </a:defRPr>
      </a:lvl9pPr>
    </p:titleStyle>
    <p:bodyStyle>
      <a:lvl1pPr algn="l" rtl="0" eaLnBrk="0" fontAlgn="base" hangingPunct="0">
        <a:lnSpc>
          <a:spcPts val="2300"/>
        </a:lnSpc>
        <a:spcBef>
          <a:spcPts val="300"/>
        </a:spcBef>
        <a:spcAft>
          <a:spcPts val="300"/>
        </a:spcAft>
        <a:buClr>
          <a:schemeClr val="tx1"/>
        </a:buClr>
        <a:buFont typeface="Arial" charset="0"/>
        <a:defRPr kern="1200">
          <a:solidFill>
            <a:schemeClr val="tx1"/>
          </a:solidFill>
          <a:latin typeface="Arial" pitchFamily="34" charset="0"/>
          <a:ea typeface="+mn-ea"/>
          <a:cs typeface="Arial" pitchFamily="34" charset="0"/>
        </a:defRPr>
      </a:lvl1pPr>
      <a:lvl2pPr marL="361950" algn="l" rtl="0" eaLnBrk="0" fontAlgn="base" hangingPunct="0">
        <a:lnSpc>
          <a:spcPts val="2300"/>
        </a:lnSpc>
        <a:spcBef>
          <a:spcPts val="300"/>
        </a:spcBef>
        <a:spcAft>
          <a:spcPts val="300"/>
        </a:spcAft>
        <a:buClr>
          <a:schemeClr val="tx1"/>
        </a:buClr>
        <a:buFont typeface="Arial" charset="0"/>
        <a:defRPr kern="1200">
          <a:solidFill>
            <a:schemeClr val="tx1"/>
          </a:solidFill>
          <a:latin typeface="Arial" pitchFamily="34" charset="0"/>
          <a:ea typeface="+mn-ea"/>
          <a:cs typeface="Arial" pitchFamily="34" charset="0"/>
        </a:defRPr>
      </a:lvl2pPr>
      <a:lvl3pPr marL="714375" algn="l" rtl="0" eaLnBrk="0" fontAlgn="base" hangingPunct="0">
        <a:lnSpc>
          <a:spcPts val="2300"/>
        </a:lnSpc>
        <a:spcBef>
          <a:spcPts val="300"/>
        </a:spcBef>
        <a:spcAft>
          <a:spcPts val="300"/>
        </a:spcAft>
        <a:buClr>
          <a:schemeClr val="tx1"/>
        </a:buClr>
        <a:buFont typeface="Arial" charset="0"/>
        <a:defRPr kern="1200">
          <a:solidFill>
            <a:schemeClr val="tx1"/>
          </a:solidFill>
          <a:latin typeface="Arial" pitchFamily="34" charset="0"/>
          <a:ea typeface="+mn-ea"/>
          <a:cs typeface="Arial" pitchFamily="34" charset="0"/>
        </a:defRPr>
      </a:lvl3pPr>
      <a:lvl4pPr algn="l" rtl="0" eaLnBrk="0" fontAlgn="base" hangingPunct="0">
        <a:lnSpc>
          <a:spcPts val="2300"/>
        </a:lnSpc>
        <a:spcBef>
          <a:spcPts val="300"/>
        </a:spcBef>
        <a:spcAft>
          <a:spcPts val="300"/>
        </a:spcAft>
        <a:buClr>
          <a:schemeClr val="tx1"/>
        </a:buClr>
        <a:buFont typeface="Arial" charset="0"/>
        <a:defRPr b="1" kern="1200">
          <a:solidFill>
            <a:schemeClr val="tx1"/>
          </a:solidFill>
          <a:latin typeface="Arial" pitchFamily="34" charset="0"/>
          <a:ea typeface="+mn-ea"/>
          <a:cs typeface="Arial" pitchFamily="34" charset="0"/>
        </a:defRPr>
      </a:lvl4pPr>
      <a:lvl5pPr algn="l" rtl="0" eaLnBrk="0" fontAlgn="base" hangingPunct="0">
        <a:lnSpc>
          <a:spcPts val="2300"/>
        </a:lnSpc>
        <a:spcBef>
          <a:spcPts val="300"/>
        </a:spcBef>
        <a:spcAft>
          <a:spcPts val="300"/>
        </a:spcAft>
        <a:buClr>
          <a:schemeClr val="tx1"/>
        </a:buClr>
        <a:buFont typeface="Arial" charset="0"/>
        <a:defRPr i="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jpe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6.pn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jpe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jpeg"/><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jpeg"/><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png"/><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jpe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
        <p:nvSpPr>
          <p:cNvPr id="24579" name="Titel 4"/>
          <p:cNvSpPr>
            <a:spLocks noGrp="1"/>
          </p:cNvSpPr>
          <p:nvPr>
            <p:ph type="ctrTitle"/>
          </p:nvPr>
        </p:nvSpPr>
        <p:spPr>
          <a:xfrm>
            <a:off x="611560" y="2420888"/>
            <a:ext cx="7992566" cy="1470025"/>
          </a:xfrm>
        </p:spPr>
        <p:txBody>
          <a:bodyPr/>
          <a:lstStyle/>
          <a:p>
            <a:pPr algn="ctr" eaLnBrk="1" hangingPunct="1"/>
            <a:r>
              <a:rPr lang="nl-NL" sz="4000" dirty="0" smtClean="0">
                <a:solidFill>
                  <a:schemeClr val="tx1"/>
                </a:solidFill>
                <a:latin typeface="Arial" charset="0"/>
                <a:cs typeface="Arial" charset="0"/>
              </a:rPr>
              <a:t>Veilig werken met ladders en trappen 2</a:t>
            </a:r>
          </a:p>
        </p:txBody>
      </p:sp>
      <p:sp>
        <p:nvSpPr>
          <p:cNvPr id="6" name="Tekstvak 5"/>
          <p:cNvSpPr txBox="1"/>
          <p:nvPr/>
        </p:nvSpPr>
        <p:spPr>
          <a:xfrm>
            <a:off x="1289050" y="5516563"/>
            <a:ext cx="6661150" cy="738664"/>
          </a:xfrm>
          <a:prstGeom prst="rect">
            <a:avLst/>
          </a:prstGeom>
          <a:noFill/>
        </p:spPr>
        <p:txBody>
          <a:bodyPr>
            <a:spAutoFit/>
          </a:bodyPr>
          <a:lstStyle/>
          <a:p>
            <a:pPr algn="ctr">
              <a:defRPr/>
            </a:pPr>
            <a:r>
              <a:rPr lang="nl-NL" sz="1400" b="1" dirty="0" err="1" smtClean="0"/>
              <a:t>KB</a:t>
            </a:r>
            <a:r>
              <a:rPr lang="nl-NL" sz="1400" b="1" i="1" dirty="0" err="1" smtClean="0">
                <a:latin typeface="+mn-lt"/>
              </a:rPr>
              <a:t>bouw</a:t>
            </a:r>
            <a:r>
              <a:rPr lang="nl-NL" sz="1400" b="1" i="1" dirty="0" smtClean="0">
                <a:latin typeface="+mn-lt"/>
              </a:rPr>
              <a:t> </a:t>
            </a:r>
            <a:endParaRPr lang="nl-NL" sz="1400" b="1" i="1" dirty="0">
              <a:latin typeface="+mn-lt"/>
            </a:endParaRPr>
          </a:p>
          <a:p>
            <a:pPr algn="ctr">
              <a:defRPr/>
            </a:pPr>
            <a:r>
              <a:rPr lang="nl-NL" sz="1400" b="1" dirty="0">
                <a:latin typeface="+mn-lt"/>
              </a:rPr>
              <a:t>Kennisbank Veilig </a:t>
            </a:r>
            <a:r>
              <a:rPr lang="nl-NL" sz="1400" b="1" dirty="0" smtClean="0">
                <a:latin typeface="+mn-lt"/>
              </a:rPr>
              <a:t>werken</a:t>
            </a:r>
          </a:p>
          <a:p>
            <a:pPr algn="ctr">
              <a:defRPr/>
            </a:pPr>
            <a:r>
              <a:rPr lang="nl-NL" sz="1400" b="1" dirty="0" err="1">
                <a:solidFill>
                  <a:srgbClr val="3366FF"/>
                </a:solidFill>
                <a:latin typeface="+mn-lt"/>
              </a:rPr>
              <a:t>k</a:t>
            </a:r>
            <a:r>
              <a:rPr lang="nl-NL" sz="1400" b="1" dirty="0" err="1" smtClean="0">
                <a:solidFill>
                  <a:srgbClr val="3366FF"/>
                </a:solidFill>
                <a:latin typeface="+mn-lt"/>
              </a:rPr>
              <a:t>b-bouw.nl</a:t>
            </a:r>
            <a:r>
              <a:rPr lang="nl-NL" sz="1400" b="1" dirty="0" smtClean="0">
                <a:solidFill>
                  <a:srgbClr val="3366FF"/>
                </a:solidFill>
                <a:latin typeface="+mn-lt"/>
              </a:rPr>
              <a:t> </a:t>
            </a:r>
            <a:endParaRPr lang="nl-NL" sz="1400" b="1" dirty="0">
              <a:solidFill>
                <a:srgbClr val="3366FF"/>
              </a:solidFill>
              <a:latin typeface="+mn-lt"/>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Titel 16"/>
          <p:cNvSpPr>
            <a:spLocks noGrp="1"/>
          </p:cNvSpPr>
          <p:nvPr>
            <p:ph type="title" idx="4294967295"/>
          </p:nvPr>
        </p:nvSpPr>
        <p:spPr>
          <a:xfrm>
            <a:off x="683568" y="1124744"/>
            <a:ext cx="6480646" cy="577850"/>
          </a:xfrm>
        </p:spPr>
        <p:txBody>
          <a:bodyPr/>
          <a:lstStyle/>
          <a:p>
            <a:pPr eaLnBrk="1" hangingPunct="1"/>
            <a:r>
              <a:rPr lang="nl-NL" sz="4000" b="0" dirty="0">
                <a:solidFill>
                  <a:schemeClr val="tx1"/>
                </a:solidFill>
                <a:latin typeface="Arial" charset="0"/>
                <a:cs typeface="Arial" charset="0"/>
              </a:rPr>
              <a:t>V</a:t>
            </a:r>
            <a:r>
              <a:rPr lang="nl-NL" sz="4000" b="0" dirty="0" smtClean="0">
                <a:solidFill>
                  <a:schemeClr val="tx1"/>
                </a:solidFill>
                <a:latin typeface="Arial" charset="0"/>
                <a:cs typeface="Arial" charset="0"/>
              </a:rPr>
              <a:t>isuele inspectie (dagelijks)</a:t>
            </a:r>
          </a:p>
        </p:txBody>
      </p:sp>
      <p:sp>
        <p:nvSpPr>
          <p:cNvPr id="35842" name="Tijdelijke aanduiding voor verticale tekst 17"/>
          <p:cNvSpPr>
            <a:spLocks noGrp="1"/>
          </p:cNvSpPr>
          <p:nvPr>
            <p:ph type="body" orient="vert" idx="4294967295"/>
          </p:nvPr>
        </p:nvSpPr>
        <p:spPr>
          <a:xfrm>
            <a:off x="755576" y="2132856"/>
            <a:ext cx="4464496" cy="4248150"/>
          </a:xfrm>
        </p:spPr>
        <p:txBody>
          <a:bodyPr/>
          <a:lstStyle/>
          <a:p>
            <a:pPr>
              <a:buFont typeface="Wingdings" pitchFamily="2" charset="2"/>
              <a:buNone/>
            </a:pPr>
            <a:r>
              <a:rPr lang="nl-NL" dirty="0" smtClean="0">
                <a:latin typeface="Arial" charset="0"/>
                <a:cs typeface="Arial" charset="0"/>
              </a:rPr>
              <a:t>De visuele dagelijkse inspectie wordt verricht door de gebruiker.</a:t>
            </a:r>
          </a:p>
          <a:p>
            <a:endParaRPr lang="nl-NL" dirty="0" smtClean="0">
              <a:latin typeface="Arial" charset="0"/>
              <a:cs typeface="Arial" charset="0"/>
            </a:endParaRPr>
          </a:p>
          <a:p>
            <a:r>
              <a:rPr lang="nl-NL" dirty="0" smtClean="0">
                <a:latin typeface="Arial" charset="0"/>
                <a:cs typeface="Arial" charset="0"/>
              </a:rPr>
              <a:t>Dit is degene die zijn trap controleert op zichtbare gebreken en beschadigingen.</a:t>
            </a:r>
          </a:p>
          <a:p>
            <a:endParaRPr lang="nl-NL" dirty="0" smtClean="0">
              <a:latin typeface="Arial" charset="0"/>
              <a:cs typeface="Arial" charset="0"/>
            </a:endParaRPr>
          </a:p>
          <a:p>
            <a:r>
              <a:rPr lang="nl-NL" dirty="0" smtClean="0">
                <a:latin typeface="Arial" charset="0"/>
                <a:cs typeface="Arial" charset="0"/>
              </a:rPr>
              <a:t>En vervolgens beoordeelt of de trap veilig inzetbaar is.</a:t>
            </a:r>
          </a:p>
          <a:p>
            <a:endParaRPr lang="nl-NL" dirty="0" smtClean="0">
              <a:latin typeface="Arial" charset="0"/>
              <a:cs typeface="Arial" charset="0"/>
            </a:endParaRPr>
          </a:p>
        </p:txBody>
      </p:sp>
      <p:pic>
        <p:nvPicPr>
          <p:cNvPr id="35844" name="Picture 6" descr="handleiding"/>
          <p:cNvPicPr>
            <a:picLocks noChangeAspect="1" noChangeArrowheads="1"/>
          </p:cNvPicPr>
          <p:nvPr/>
        </p:nvPicPr>
        <p:blipFill>
          <a:blip r:embed="rId2" cstate="print"/>
          <a:srcRect/>
          <a:stretch>
            <a:fillRect/>
          </a:stretch>
        </p:blipFill>
        <p:spPr bwMode="auto">
          <a:xfrm>
            <a:off x="6012160" y="2132856"/>
            <a:ext cx="1955800" cy="3743325"/>
          </a:xfrm>
          <a:prstGeom prst="rect">
            <a:avLst/>
          </a:prstGeom>
          <a:noFill/>
          <a:ln w="9525">
            <a:noFill/>
            <a:miter lim="800000"/>
            <a:headEnd/>
            <a:tailEnd/>
          </a:ln>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Titel 16"/>
          <p:cNvSpPr>
            <a:spLocks noGrp="1"/>
          </p:cNvSpPr>
          <p:nvPr>
            <p:ph type="title"/>
          </p:nvPr>
        </p:nvSpPr>
        <p:spPr>
          <a:xfrm>
            <a:off x="755576" y="980728"/>
            <a:ext cx="3989388" cy="577850"/>
          </a:xfrm>
        </p:spPr>
        <p:txBody>
          <a:bodyPr/>
          <a:lstStyle/>
          <a:p>
            <a:pPr eaLnBrk="1" hangingPunct="1"/>
            <a:r>
              <a:rPr lang="nl-NL" sz="4000" b="0" dirty="0" smtClean="0">
                <a:solidFill>
                  <a:schemeClr val="tx1"/>
                </a:solidFill>
                <a:latin typeface="Arial" charset="0"/>
                <a:cs typeface="Arial" charset="0"/>
              </a:rPr>
              <a:t>Soorten trappen</a:t>
            </a:r>
          </a:p>
        </p:txBody>
      </p:sp>
      <p:sp>
        <p:nvSpPr>
          <p:cNvPr id="36866" name="Tijdelijke aanduiding voor verticale tekst 17"/>
          <p:cNvSpPr>
            <a:spLocks noGrp="1"/>
          </p:cNvSpPr>
          <p:nvPr>
            <p:ph type="body" orient="vert" idx="1"/>
          </p:nvPr>
        </p:nvSpPr>
        <p:spPr>
          <a:xfrm>
            <a:off x="755576" y="1988840"/>
            <a:ext cx="3989388" cy="4248150"/>
          </a:xfrm>
        </p:spPr>
        <p:txBody>
          <a:bodyPr/>
          <a:lstStyle/>
          <a:p>
            <a:pPr>
              <a:buClr>
                <a:schemeClr val="accent2"/>
              </a:buClr>
              <a:buFont typeface="Arial" pitchFamily="34" charset="0"/>
              <a:buChar char="•"/>
            </a:pPr>
            <a:r>
              <a:rPr lang="nl-NL" dirty="0" smtClean="0">
                <a:latin typeface="Arial" charset="0"/>
                <a:cs typeface="Arial" charset="0"/>
              </a:rPr>
              <a:t> bordestrap</a:t>
            </a:r>
          </a:p>
          <a:p>
            <a:pPr>
              <a:buClr>
                <a:schemeClr val="accent2"/>
              </a:buClr>
              <a:buFont typeface="Arial" pitchFamily="34" charset="0"/>
              <a:buChar char="•"/>
            </a:pPr>
            <a:r>
              <a:rPr lang="nl-NL" dirty="0" smtClean="0">
                <a:latin typeface="Arial" charset="0"/>
                <a:cs typeface="Arial" charset="0"/>
              </a:rPr>
              <a:t> dubbele trap</a:t>
            </a:r>
          </a:p>
          <a:p>
            <a:pPr>
              <a:buClr>
                <a:schemeClr val="accent2"/>
              </a:buClr>
              <a:buFont typeface="Arial" pitchFamily="34" charset="0"/>
              <a:buChar char="•"/>
            </a:pPr>
            <a:r>
              <a:rPr lang="nl-NL" dirty="0" smtClean="0">
                <a:latin typeface="Arial" charset="0"/>
                <a:cs typeface="Arial" charset="0"/>
              </a:rPr>
              <a:t> schaartrap (schilderstrap)</a:t>
            </a:r>
          </a:p>
          <a:p>
            <a:pPr>
              <a:buClr>
                <a:schemeClr val="accent2"/>
              </a:buClr>
              <a:buFont typeface="Arial" pitchFamily="34" charset="0"/>
              <a:buChar char="•"/>
            </a:pPr>
            <a:r>
              <a:rPr lang="nl-NL" dirty="0" smtClean="0">
                <a:latin typeface="Arial" charset="0"/>
                <a:cs typeface="Arial" charset="0"/>
              </a:rPr>
              <a:t> stukadoortrap</a:t>
            </a:r>
          </a:p>
          <a:p>
            <a:pPr>
              <a:buClr>
                <a:schemeClr val="accent2"/>
              </a:buClr>
              <a:buFont typeface="Arial" pitchFamily="34" charset="0"/>
              <a:buChar char="•"/>
            </a:pPr>
            <a:r>
              <a:rPr lang="nl-NL" dirty="0" smtClean="0">
                <a:latin typeface="Arial" charset="0"/>
                <a:cs typeface="Arial" charset="0"/>
              </a:rPr>
              <a:t> voegertrap</a:t>
            </a:r>
          </a:p>
          <a:p>
            <a:pPr>
              <a:buClr>
                <a:schemeClr val="accent2"/>
              </a:buClr>
              <a:buFont typeface="Arial" pitchFamily="34" charset="0"/>
              <a:buChar char="•"/>
            </a:pPr>
            <a:r>
              <a:rPr lang="nl-NL" dirty="0" smtClean="0">
                <a:latin typeface="Arial" charset="0"/>
                <a:cs typeface="Arial" charset="0"/>
              </a:rPr>
              <a:t> telescooptrap</a:t>
            </a:r>
          </a:p>
          <a:p>
            <a:pPr>
              <a:buClr>
                <a:schemeClr val="accent2"/>
              </a:buClr>
              <a:buFont typeface="Arial" pitchFamily="34" charset="0"/>
              <a:buChar char="•"/>
            </a:pPr>
            <a:r>
              <a:rPr lang="nl-NL" dirty="0" smtClean="0">
                <a:latin typeface="Arial" charset="0"/>
                <a:cs typeface="Arial" charset="0"/>
              </a:rPr>
              <a:t> boktrap (dubbele ladder)</a:t>
            </a:r>
          </a:p>
        </p:txBody>
      </p:sp>
      <p:pic>
        <p:nvPicPr>
          <p:cNvPr id="36868" name="Picture 8"/>
          <p:cNvPicPr>
            <a:picLocks noChangeAspect="1" noChangeArrowheads="1"/>
          </p:cNvPicPr>
          <p:nvPr/>
        </p:nvPicPr>
        <p:blipFill>
          <a:blip r:embed="rId2" cstate="print"/>
          <a:srcRect/>
          <a:stretch>
            <a:fillRect/>
          </a:stretch>
        </p:blipFill>
        <p:spPr bwMode="auto">
          <a:xfrm>
            <a:off x="4572000" y="1700808"/>
            <a:ext cx="3719513" cy="4103688"/>
          </a:xfrm>
          <a:prstGeom prst="rect">
            <a:avLst/>
          </a:prstGeom>
          <a:noFill/>
          <a:ln w="9525">
            <a:noFill/>
            <a:miter lim="800000"/>
            <a:headEnd/>
            <a:tailEnd/>
          </a:ln>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Titel 4"/>
          <p:cNvSpPr>
            <a:spLocks noGrp="1"/>
          </p:cNvSpPr>
          <p:nvPr>
            <p:ph type="title" idx="4294967295"/>
          </p:nvPr>
        </p:nvSpPr>
        <p:spPr>
          <a:xfrm>
            <a:off x="755576" y="980728"/>
            <a:ext cx="5789141" cy="577850"/>
          </a:xfrm>
        </p:spPr>
        <p:txBody>
          <a:bodyPr/>
          <a:lstStyle/>
          <a:p>
            <a:pPr eaLnBrk="1" hangingPunct="1"/>
            <a:r>
              <a:rPr lang="nl-NL" sz="4000" b="0" dirty="0" smtClean="0">
                <a:solidFill>
                  <a:schemeClr val="tx1"/>
                </a:solidFill>
                <a:latin typeface="Arial" charset="0"/>
                <a:cs typeface="Arial" charset="0"/>
              </a:rPr>
              <a:t>Inspectiepunten trap (1)</a:t>
            </a:r>
          </a:p>
        </p:txBody>
      </p:sp>
      <p:sp>
        <p:nvSpPr>
          <p:cNvPr id="37890" name="Tijdelijke aanduiding voor verticale tekst 5"/>
          <p:cNvSpPr>
            <a:spLocks noGrp="1"/>
          </p:cNvSpPr>
          <p:nvPr>
            <p:ph type="body" orient="vert" idx="4294967295"/>
          </p:nvPr>
        </p:nvSpPr>
        <p:spPr>
          <a:xfrm>
            <a:off x="755576" y="2132856"/>
            <a:ext cx="4349750" cy="4248150"/>
          </a:xfrm>
        </p:spPr>
        <p:txBody>
          <a:bodyPr/>
          <a:lstStyle/>
          <a:p>
            <a:pPr fontAlgn="b">
              <a:spcBef>
                <a:spcPct val="0"/>
              </a:spcBef>
              <a:buClrTx/>
              <a:buFontTx/>
              <a:buNone/>
            </a:pPr>
            <a:r>
              <a:rPr lang="nl-NL" b="1" dirty="0" smtClean="0">
                <a:latin typeface="Arial" charset="0"/>
                <a:cs typeface="Arial" charset="0"/>
              </a:rPr>
              <a:t>Opschriften onuitwisbaar / duurzaam</a:t>
            </a:r>
          </a:p>
          <a:p>
            <a:pPr marL="285750" indent="-285750" fontAlgn="b">
              <a:spcBef>
                <a:spcPct val="0"/>
              </a:spcBef>
              <a:buFont typeface="Wingdings" panose="05000000000000000000" pitchFamily="2" charset="2"/>
              <a:buChar char="ü"/>
            </a:pPr>
            <a:r>
              <a:rPr lang="nl-NL" dirty="0" smtClean="0">
                <a:latin typeface="Arial" charset="0"/>
                <a:cs typeface="Arial" charset="0"/>
              </a:rPr>
              <a:t>fabrikant / type / NEN 2484</a:t>
            </a:r>
          </a:p>
          <a:p>
            <a:pPr marL="285750" indent="-285750" fontAlgn="b">
              <a:spcBef>
                <a:spcPct val="0"/>
              </a:spcBef>
              <a:buFont typeface="Wingdings" panose="05000000000000000000" pitchFamily="2" charset="2"/>
              <a:buChar char="ü"/>
            </a:pPr>
            <a:r>
              <a:rPr lang="nl-NL" dirty="0" smtClean="0">
                <a:latin typeface="Arial" charset="0"/>
                <a:cs typeface="Arial" charset="0"/>
              </a:rPr>
              <a:t>bouwjaar</a:t>
            </a:r>
          </a:p>
          <a:p>
            <a:pPr marL="285750" indent="-285750" fontAlgn="b">
              <a:spcBef>
                <a:spcPct val="0"/>
              </a:spcBef>
              <a:buFont typeface="Wingdings" panose="05000000000000000000" pitchFamily="2" charset="2"/>
              <a:buChar char="ü"/>
            </a:pPr>
            <a:r>
              <a:rPr lang="nl-NL" dirty="0" smtClean="0">
                <a:latin typeface="Arial" charset="0"/>
                <a:cs typeface="Arial" charset="0"/>
              </a:rPr>
              <a:t>bediening</a:t>
            </a:r>
          </a:p>
          <a:p>
            <a:pPr fontAlgn="b">
              <a:spcBef>
                <a:spcPct val="0"/>
              </a:spcBef>
              <a:buClrTx/>
              <a:buFontTx/>
              <a:buNone/>
            </a:pPr>
            <a:endParaRPr lang="nl-NL" dirty="0" smtClean="0">
              <a:latin typeface="Arial" charset="0"/>
              <a:cs typeface="Arial" charset="0"/>
            </a:endParaRPr>
          </a:p>
          <a:p>
            <a:pPr fontAlgn="b">
              <a:spcBef>
                <a:spcPct val="0"/>
              </a:spcBef>
              <a:buClrTx/>
              <a:buFontTx/>
              <a:buNone/>
            </a:pPr>
            <a:r>
              <a:rPr lang="nl-NL" b="1" dirty="0" smtClean="0">
                <a:latin typeface="Arial" charset="0"/>
                <a:cs typeface="Arial" charset="0"/>
              </a:rPr>
              <a:t>Werkplek / bedieningsplaats</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onderdelen glad afgewerkt</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platform &gt; 80 mm</a:t>
            </a:r>
          </a:p>
        </p:txBody>
      </p:sp>
      <p:pic>
        <p:nvPicPr>
          <p:cNvPr id="37891" name="Picture 113" descr="554106"/>
          <p:cNvPicPr>
            <a:picLocks noGrp="1" noChangeAspect="1" noChangeArrowheads="1"/>
          </p:cNvPicPr>
          <p:nvPr>
            <p:ph idx="4294967295"/>
          </p:nvPr>
        </p:nvPicPr>
        <p:blipFill>
          <a:blip r:embed="rId2" cstate="print"/>
          <a:srcRect/>
          <a:stretch>
            <a:fillRect/>
          </a:stretch>
        </p:blipFill>
        <p:spPr>
          <a:xfrm>
            <a:off x="5868144" y="2204864"/>
            <a:ext cx="1362075" cy="3048000"/>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Titel 4"/>
          <p:cNvSpPr>
            <a:spLocks noGrp="1"/>
          </p:cNvSpPr>
          <p:nvPr>
            <p:ph type="title" idx="4294967295"/>
          </p:nvPr>
        </p:nvSpPr>
        <p:spPr>
          <a:xfrm>
            <a:off x="683568" y="1029792"/>
            <a:ext cx="5789141" cy="577850"/>
          </a:xfrm>
        </p:spPr>
        <p:txBody>
          <a:bodyPr/>
          <a:lstStyle/>
          <a:p>
            <a:pPr eaLnBrk="1" hangingPunct="1"/>
            <a:r>
              <a:rPr lang="nl-NL" sz="4000" b="0" dirty="0" smtClean="0">
                <a:solidFill>
                  <a:schemeClr val="tx1"/>
                </a:solidFill>
                <a:latin typeface="Arial" charset="0"/>
                <a:cs typeface="Arial" charset="0"/>
              </a:rPr>
              <a:t>Inspectiepunten trap (2)</a:t>
            </a:r>
          </a:p>
        </p:txBody>
      </p:sp>
      <p:sp>
        <p:nvSpPr>
          <p:cNvPr id="38914" name="Tijdelijke aanduiding voor verticale tekst 5"/>
          <p:cNvSpPr>
            <a:spLocks noGrp="1"/>
          </p:cNvSpPr>
          <p:nvPr>
            <p:ph type="body" orient="vert" idx="4294967295"/>
          </p:nvPr>
        </p:nvSpPr>
        <p:spPr>
          <a:xfrm>
            <a:off x="755576" y="2204864"/>
            <a:ext cx="4276725" cy="4248150"/>
          </a:xfrm>
        </p:spPr>
        <p:txBody>
          <a:bodyPr/>
          <a:lstStyle/>
          <a:p>
            <a:pPr fontAlgn="b">
              <a:spcBef>
                <a:spcPct val="0"/>
              </a:spcBef>
              <a:buClrTx/>
              <a:buFontTx/>
              <a:buNone/>
            </a:pPr>
            <a:r>
              <a:rPr lang="nl-NL" b="1" dirty="0" smtClean="0">
                <a:latin typeface="Arial" charset="0"/>
                <a:cs typeface="Arial" charset="0"/>
              </a:rPr>
              <a:t>Staat van onderhoud</a:t>
            </a:r>
          </a:p>
          <a:p>
            <a:pPr fontAlgn="b">
              <a:spcBef>
                <a:spcPct val="0"/>
              </a:spcBef>
              <a:buClrTx/>
              <a:buFont typeface="Wingdings" pitchFamily="2" charset="2"/>
              <a:buChar char="ü"/>
            </a:pPr>
            <a:endParaRPr lang="nl-NL" b="1" dirty="0" smtClean="0">
              <a:latin typeface="Arial" charset="0"/>
              <a:cs typeface="Arial" charset="0"/>
            </a:endParaRPr>
          </a:p>
          <a:p>
            <a:pPr marL="285750" indent="-285750" fontAlgn="b">
              <a:spcBef>
                <a:spcPct val="0"/>
              </a:spcBef>
              <a:buClrTx/>
              <a:buFont typeface="Wingdings" panose="05000000000000000000" pitchFamily="2" charset="2"/>
              <a:buChar char="ü"/>
            </a:pPr>
            <a:r>
              <a:rPr lang="nl-NL" dirty="0" smtClean="0">
                <a:latin typeface="Arial" charset="0"/>
                <a:cs typeface="Arial" charset="0"/>
              </a:rPr>
              <a:t>constructie</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bescherming tegen corrosie</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breuken / deuken / scheuren</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verbindingen</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niet scheluw</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scharnierpunten</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bout- en penverbindingen geborgd</a:t>
            </a:r>
          </a:p>
        </p:txBody>
      </p:sp>
      <p:pic>
        <p:nvPicPr>
          <p:cNvPr id="38915" name="Picture 113" descr="554106"/>
          <p:cNvPicPr>
            <a:picLocks noGrp="1" noChangeAspect="1" noChangeArrowheads="1"/>
          </p:cNvPicPr>
          <p:nvPr>
            <p:ph idx="4294967295"/>
          </p:nvPr>
        </p:nvPicPr>
        <p:blipFill>
          <a:blip r:embed="rId2" cstate="print"/>
          <a:srcRect/>
          <a:stretch>
            <a:fillRect/>
          </a:stretch>
        </p:blipFill>
        <p:spPr>
          <a:xfrm>
            <a:off x="6084168" y="2204864"/>
            <a:ext cx="1362075" cy="3048000"/>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Titel 4"/>
          <p:cNvSpPr>
            <a:spLocks noGrp="1"/>
          </p:cNvSpPr>
          <p:nvPr>
            <p:ph type="title" idx="4294967295"/>
          </p:nvPr>
        </p:nvSpPr>
        <p:spPr>
          <a:xfrm>
            <a:off x="755576" y="1052736"/>
            <a:ext cx="6221189" cy="577850"/>
          </a:xfrm>
        </p:spPr>
        <p:txBody>
          <a:bodyPr/>
          <a:lstStyle/>
          <a:p>
            <a:pPr eaLnBrk="1" hangingPunct="1"/>
            <a:r>
              <a:rPr lang="nl-NL" sz="4000" b="0" dirty="0" smtClean="0">
                <a:solidFill>
                  <a:schemeClr val="tx1"/>
                </a:solidFill>
                <a:latin typeface="Arial" charset="0"/>
                <a:cs typeface="Arial" charset="0"/>
              </a:rPr>
              <a:t>Inspectiepunten trap (3)</a:t>
            </a:r>
          </a:p>
        </p:txBody>
      </p:sp>
      <p:sp>
        <p:nvSpPr>
          <p:cNvPr id="39938" name="Tijdelijke aanduiding voor verticale tekst 5"/>
          <p:cNvSpPr>
            <a:spLocks noGrp="1"/>
          </p:cNvSpPr>
          <p:nvPr>
            <p:ph type="body" orient="vert" idx="4294967295"/>
          </p:nvPr>
        </p:nvSpPr>
        <p:spPr>
          <a:xfrm>
            <a:off x="755576" y="2060848"/>
            <a:ext cx="4276725" cy="4248150"/>
          </a:xfrm>
        </p:spPr>
        <p:txBody>
          <a:bodyPr/>
          <a:lstStyle/>
          <a:p>
            <a:pPr fontAlgn="b">
              <a:spcBef>
                <a:spcPct val="0"/>
              </a:spcBef>
              <a:buClrTx/>
              <a:buFontTx/>
              <a:buNone/>
            </a:pPr>
            <a:r>
              <a:rPr lang="nl-NL" b="1" dirty="0" smtClean="0">
                <a:latin typeface="Arial" charset="0"/>
                <a:cs typeface="Arial" charset="0"/>
              </a:rPr>
              <a:t>Vallen van hoogte</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platform voorzien van steunbeugel</a:t>
            </a:r>
          </a:p>
          <a:p>
            <a:pPr fontAlgn="b">
              <a:spcBef>
                <a:spcPct val="0"/>
              </a:spcBef>
              <a:buClrTx/>
              <a:buFontTx/>
              <a:buNone/>
            </a:pPr>
            <a:endParaRPr lang="nl-NL" dirty="0" smtClean="0">
              <a:latin typeface="Arial" charset="0"/>
              <a:cs typeface="Arial" charset="0"/>
            </a:endParaRPr>
          </a:p>
          <a:p>
            <a:pPr fontAlgn="b">
              <a:spcBef>
                <a:spcPct val="0"/>
              </a:spcBef>
              <a:buClrTx/>
              <a:buFontTx/>
              <a:buNone/>
            </a:pPr>
            <a:r>
              <a:rPr lang="nl-NL" b="1" dirty="0" smtClean="0">
                <a:latin typeface="Arial" charset="0"/>
                <a:cs typeface="Arial" charset="0"/>
              </a:rPr>
              <a:t>Omvallen</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spreidstandbeveiliging</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beklimbaar deel 60° tot 70°</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achterrek 65° tot 75°</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basisbreedte beklimbaar deel</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vul- en afsluitstukken (&gt; 15 mm)</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vul- en afsluitstukken geborgd</a:t>
            </a:r>
          </a:p>
          <a:p>
            <a:pPr fontAlgn="b">
              <a:spcBef>
                <a:spcPct val="0"/>
              </a:spcBef>
              <a:buClrTx/>
              <a:buFontTx/>
              <a:buNone/>
            </a:pPr>
            <a:endParaRPr lang="nl-NL" dirty="0" smtClean="0">
              <a:latin typeface="Arial" charset="0"/>
              <a:cs typeface="Arial" charset="0"/>
            </a:endParaRPr>
          </a:p>
        </p:txBody>
      </p:sp>
      <p:pic>
        <p:nvPicPr>
          <p:cNvPr id="39939" name="Picture 113" descr="554106"/>
          <p:cNvPicPr>
            <a:picLocks noGrp="1" noChangeAspect="1" noChangeArrowheads="1"/>
          </p:cNvPicPr>
          <p:nvPr>
            <p:ph idx="4294967295"/>
          </p:nvPr>
        </p:nvPicPr>
        <p:blipFill>
          <a:blip r:embed="rId2" cstate="print"/>
          <a:srcRect/>
          <a:stretch>
            <a:fillRect/>
          </a:stretch>
        </p:blipFill>
        <p:spPr>
          <a:xfrm>
            <a:off x="6084168" y="2348880"/>
            <a:ext cx="1362075" cy="3048000"/>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el 3"/>
          <p:cNvSpPr>
            <a:spLocks noGrp="1"/>
          </p:cNvSpPr>
          <p:nvPr>
            <p:ph type="title" idx="4294967295"/>
          </p:nvPr>
        </p:nvSpPr>
        <p:spPr>
          <a:xfrm>
            <a:off x="539552" y="908720"/>
            <a:ext cx="7732713" cy="577850"/>
          </a:xfrm>
        </p:spPr>
        <p:txBody>
          <a:bodyPr/>
          <a:lstStyle/>
          <a:p>
            <a:pPr eaLnBrk="1" hangingPunct="1"/>
            <a:r>
              <a:rPr lang="nl-NL" sz="4000" b="0" dirty="0" smtClean="0">
                <a:solidFill>
                  <a:schemeClr val="tx1"/>
                </a:solidFill>
                <a:latin typeface="Arial" charset="0"/>
                <a:cs typeface="Arial" charset="0"/>
              </a:rPr>
              <a:t>Ladder als werkplek (1)</a:t>
            </a:r>
          </a:p>
        </p:txBody>
      </p:sp>
      <p:sp>
        <p:nvSpPr>
          <p:cNvPr id="28674" name="Tijdelijke aanduiding voor verticale tekst 4"/>
          <p:cNvSpPr>
            <a:spLocks noGrp="1"/>
          </p:cNvSpPr>
          <p:nvPr>
            <p:ph type="body" orient="vert" idx="4294967295"/>
          </p:nvPr>
        </p:nvSpPr>
        <p:spPr>
          <a:xfrm>
            <a:off x="539552" y="1916832"/>
            <a:ext cx="8309421" cy="4536504"/>
          </a:xfrm>
        </p:spPr>
        <p:txBody>
          <a:bodyPr/>
          <a:lstStyle/>
          <a:p>
            <a:pPr>
              <a:buClr>
                <a:schemeClr val="accent2"/>
              </a:buClr>
            </a:pPr>
            <a:r>
              <a:rPr lang="nl-NL" dirty="0" smtClean="0">
                <a:latin typeface="Arial" charset="0"/>
                <a:cs typeface="Arial" charset="0"/>
              </a:rPr>
              <a:t>In het Arbobesluit 7.23a staat dat de ladder alleen door iemand mag worden gebruikt als middel om zich te </a:t>
            </a:r>
            <a:r>
              <a:rPr lang="nl-NL" u="sng" dirty="0" smtClean="0">
                <a:latin typeface="Arial" charset="0"/>
                <a:cs typeface="Arial" charset="0"/>
              </a:rPr>
              <a:t>verplaatsen</a:t>
            </a:r>
            <a:r>
              <a:rPr lang="nl-NL" dirty="0" smtClean="0">
                <a:latin typeface="Arial" charset="0"/>
                <a:cs typeface="Arial" charset="0"/>
              </a:rPr>
              <a:t> en om </a:t>
            </a:r>
            <a:r>
              <a:rPr lang="nl-NL" u="sng" dirty="0" smtClean="0">
                <a:latin typeface="Arial" charset="0"/>
                <a:cs typeface="Arial" charset="0"/>
              </a:rPr>
              <a:t>kortdurende werkzaamheden</a:t>
            </a:r>
            <a:r>
              <a:rPr lang="nl-NL" dirty="0" smtClean="0">
                <a:latin typeface="Arial" charset="0"/>
                <a:cs typeface="Arial" charset="0"/>
              </a:rPr>
              <a:t> uit te voeren. De enige reden om toch een ladder te gebruiken voor het uitvoeren van werkzaamheden is het feit dat er geen alternatief beschikbaar is. </a:t>
            </a:r>
          </a:p>
          <a:p>
            <a:pPr>
              <a:buClr>
                <a:schemeClr val="accent2"/>
              </a:buClr>
            </a:pPr>
            <a:endParaRPr lang="nl-NL" dirty="0" smtClean="0">
              <a:latin typeface="Arial" charset="0"/>
              <a:cs typeface="Arial" charset="0"/>
            </a:endParaRPr>
          </a:p>
          <a:p>
            <a:pPr>
              <a:buClr>
                <a:schemeClr val="accent2"/>
              </a:buClr>
            </a:pPr>
            <a:r>
              <a:rPr lang="nl-NL" dirty="0" smtClean="0">
                <a:latin typeface="Arial" charset="0"/>
                <a:cs typeface="Arial" charset="0"/>
              </a:rPr>
              <a:t>Verder geldt het volgende:</a:t>
            </a:r>
          </a:p>
          <a:p>
            <a:pPr marL="285750" indent="-285750">
              <a:buClrTx/>
              <a:buFont typeface="Arial" panose="020B0604020202020204" pitchFamily="34" charset="0"/>
              <a:buChar char="•"/>
            </a:pPr>
            <a:r>
              <a:rPr lang="nl-NL" dirty="0" smtClean="0">
                <a:latin typeface="Arial" charset="0"/>
                <a:cs typeface="Arial" charset="0"/>
              </a:rPr>
              <a:t>Er is sprake van een stabiele, stevige ondergrond, waarbij de ladder niet kan wegglijden of wegzakken.</a:t>
            </a:r>
          </a:p>
          <a:p>
            <a:pPr marL="285750" indent="-285750">
              <a:buClrTx/>
              <a:buFont typeface="Arial" panose="020B0604020202020204" pitchFamily="34" charset="0"/>
              <a:buChar char="•"/>
            </a:pPr>
            <a:r>
              <a:rPr lang="nl-NL" dirty="0" smtClean="0">
                <a:latin typeface="Arial" charset="0"/>
                <a:cs typeface="Arial" charset="0"/>
              </a:rPr>
              <a:t>Op de ladder kan de werknemer zich met ten minste één hand vasthouden.</a:t>
            </a:r>
          </a:p>
          <a:p>
            <a:pPr marL="285750" indent="-285750">
              <a:buClrTx/>
              <a:buFont typeface="Arial" panose="020B0604020202020204" pitchFamily="34" charset="0"/>
              <a:buChar char="•"/>
            </a:pPr>
            <a:r>
              <a:rPr lang="nl-NL" dirty="0" smtClean="0">
                <a:latin typeface="Arial" charset="0"/>
                <a:cs typeface="Arial" charset="0"/>
              </a:rPr>
              <a:t>Op de ladder worden geen zware of omvangrijke lasten meegenomen.</a:t>
            </a:r>
          </a:p>
          <a:p>
            <a:pPr marL="285750" indent="-285750">
              <a:buClrTx/>
              <a:buFont typeface="Arial" panose="020B0604020202020204" pitchFamily="34" charset="0"/>
              <a:buChar char="•"/>
            </a:pPr>
            <a:r>
              <a:rPr lang="nl-NL" dirty="0" smtClean="0">
                <a:latin typeface="Arial" charset="0"/>
                <a:cs typeface="Arial" charset="0"/>
              </a:rPr>
              <a:t>Ladders steken minimaal 1 meter uit boven het toegangsniveau.</a:t>
            </a:r>
          </a:p>
          <a:p>
            <a:pPr marL="285750" indent="-285750">
              <a:buClrTx/>
              <a:buFont typeface="Arial" panose="020B0604020202020204" pitchFamily="34" charset="0"/>
              <a:buChar char="•"/>
            </a:pPr>
            <a:r>
              <a:rPr lang="nl-NL" dirty="0" smtClean="0">
                <a:latin typeface="Arial" charset="0"/>
                <a:cs typeface="Arial" charset="0"/>
              </a:rPr>
              <a:t>Als de ladder gedurende een langere periode met enige regelmaat wordt gebruikt, moet deze worden vastgezet.</a:t>
            </a: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el 3"/>
          <p:cNvSpPr>
            <a:spLocks noGrp="1"/>
          </p:cNvSpPr>
          <p:nvPr>
            <p:ph type="title" idx="4294967295"/>
          </p:nvPr>
        </p:nvSpPr>
        <p:spPr>
          <a:xfrm>
            <a:off x="827584" y="764704"/>
            <a:ext cx="7732713" cy="577850"/>
          </a:xfrm>
        </p:spPr>
        <p:txBody>
          <a:bodyPr/>
          <a:lstStyle/>
          <a:p>
            <a:pPr eaLnBrk="1" hangingPunct="1"/>
            <a:r>
              <a:rPr lang="nl-NL" sz="4000" b="0" dirty="0" smtClean="0">
                <a:solidFill>
                  <a:schemeClr val="tx1"/>
                </a:solidFill>
                <a:latin typeface="Arial" charset="0"/>
                <a:cs typeface="Arial" charset="0"/>
              </a:rPr>
              <a:t>Ladder als werkplek (2)</a:t>
            </a:r>
          </a:p>
        </p:txBody>
      </p:sp>
      <p:sp>
        <p:nvSpPr>
          <p:cNvPr id="28674" name="Tijdelijke aanduiding voor verticale tekst 4"/>
          <p:cNvSpPr>
            <a:spLocks noGrp="1"/>
          </p:cNvSpPr>
          <p:nvPr>
            <p:ph type="body" orient="vert" idx="4294967295"/>
          </p:nvPr>
        </p:nvSpPr>
        <p:spPr>
          <a:xfrm>
            <a:off x="755576" y="1642864"/>
            <a:ext cx="8309421" cy="4248150"/>
          </a:xfrm>
        </p:spPr>
        <p:txBody>
          <a:bodyPr/>
          <a:lstStyle/>
          <a:p>
            <a:pPr>
              <a:buClr>
                <a:schemeClr val="accent2"/>
              </a:buClr>
            </a:pPr>
            <a:r>
              <a:rPr lang="nl-NL" sz="1600" dirty="0" smtClean="0">
                <a:latin typeface="Arial" charset="0"/>
                <a:cs typeface="Arial" charset="0"/>
              </a:rPr>
              <a:t>Of werken op een ladder toelaatbaar is, blijkt uit onderstaande tabel:</a:t>
            </a: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593" y="2146069"/>
            <a:ext cx="6565382" cy="3568143"/>
          </a:xfrm>
          <a:prstGeom prst="rect">
            <a:avLst/>
          </a:prstGeo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itel 3"/>
          <p:cNvSpPr>
            <a:spLocks noGrp="1"/>
          </p:cNvSpPr>
          <p:nvPr>
            <p:ph type="title"/>
          </p:nvPr>
        </p:nvSpPr>
        <p:spPr>
          <a:xfrm>
            <a:off x="611560" y="1196752"/>
            <a:ext cx="7732713" cy="577850"/>
          </a:xfrm>
        </p:spPr>
        <p:txBody>
          <a:bodyPr/>
          <a:lstStyle/>
          <a:p>
            <a:pPr eaLnBrk="1" hangingPunct="1"/>
            <a:r>
              <a:rPr lang="nl-NL" sz="4000" b="0" dirty="0" smtClean="0">
                <a:solidFill>
                  <a:schemeClr val="tx1"/>
                </a:solidFill>
                <a:latin typeface="Arial" charset="0"/>
                <a:cs typeface="Arial" charset="0"/>
              </a:rPr>
              <a:t>Veilig gebruik van de ladder (1)</a:t>
            </a:r>
          </a:p>
        </p:txBody>
      </p:sp>
      <p:sp>
        <p:nvSpPr>
          <p:cNvPr id="43010" name="Tijdelijke aanduiding voor verticale tekst 4"/>
          <p:cNvSpPr>
            <a:spLocks noGrp="1"/>
          </p:cNvSpPr>
          <p:nvPr>
            <p:ph type="body" orient="vert" idx="1"/>
          </p:nvPr>
        </p:nvSpPr>
        <p:spPr>
          <a:xfrm>
            <a:off x="539552" y="2132856"/>
            <a:ext cx="7992888" cy="4248150"/>
          </a:xfrm>
        </p:spPr>
        <p:txBody>
          <a:bodyPr/>
          <a:lstStyle/>
          <a:p>
            <a:pPr marL="285750" indent="-285750">
              <a:buClrTx/>
              <a:buFont typeface="Arial" panose="020B0604020202020204" pitchFamily="34" charset="0"/>
              <a:buChar char="•"/>
            </a:pPr>
            <a:r>
              <a:rPr lang="nl-NL" dirty="0" smtClean="0">
                <a:latin typeface="Arial" charset="0"/>
                <a:cs typeface="Arial" charset="0"/>
              </a:rPr>
              <a:t>Er moet voldoende vrije ruimte zijn voor plaatsing van een ladder en het gebruik bij windkracht 6 of hoger is niet toegestaan.</a:t>
            </a:r>
          </a:p>
          <a:p>
            <a:pPr marL="285750" indent="-285750">
              <a:buClrTx/>
              <a:buFont typeface="Arial" panose="020B0604020202020204" pitchFamily="34" charset="0"/>
              <a:buChar char="•"/>
            </a:pPr>
            <a:r>
              <a:rPr lang="nl-NL" dirty="0" smtClean="0">
                <a:latin typeface="Arial" charset="0"/>
                <a:cs typeface="Arial" charset="0"/>
              </a:rPr>
              <a:t>Een ladder moet worden opgesteld onder een hoek van circa 75 graden (een vuistregel is om de tenen tegen de onderkant van de ladder te  plaatsen en de ladder met gestrekte armen recht vooruit te pakken).</a:t>
            </a:r>
          </a:p>
          <a:p>
            <a:pPr marL="285750" indent="-285750">
              <a:buClrTx/>
              <a:buFont typeface="Arial" panose="020B0604020202020204" pitchFamily="34" charset="0"/>
              <a:buChar char="•"/>
            </a:pPr>
            <a:r>
              <a:rPr lang="nl-NL" dirty="0" smtClean="0">
                <a:latin typeface="Arial" charset="0"/>
                <a:cs typeface="Arial" charset="0"/>
              </a:rPr>
              <a:t>Een ladder moet aan de onderzijde niet kunnen wegzakken of uitglijden; zo nodig de ladder voorzien van een stabiliteitbalk.</a:t>
            </a:r>
          </a:p>
          <a:p>
            <a:pPr marL="285750" indent="-285750">
              <a:buClrTx/>
              <a:buFont typeface="Arial" panose="020B0604020202020204" pitchFamily="34" charset="0"/>
              <a:buChar char="•"/>
            </a:pPr>
            <a:r>
              <a:rPr lang="nl-NL" dirty="0" smtClean="0">
                <a:latin typeface="Arial" charset="0"/>
                <a:cs typeface="Arial" charset="0"/>
              </a:rPr>
              <a:t>Een ladder moet aan de bovenzijde tegen zijdelings wegglijden worden geborgd; eventueel moet de ladder worden vastgezet met een touw.</a:t>
            </a:r>
          </a:p>
          <a:p>
            <a:pPr marL="285750" indent="-285750">
              <a:buClrTx/>
              <a:buFont typeface="Arial" panose="020B0604020202020204" pitchFamily="34" charset="0"/>
              <a:buChar char="•"/>
            </a:pPr>
            <a:r>
              <a:rPr lang="nl-NL" dirty="0" smtClean="0">
                <a:latin typeface="Arial" charset="0"/>
                <a:cs typeface="Arial" charset="0"/>
              </a:rPr>
              <a:t>Een ladder moet ten minste een meter uitsteken boven de plaats waartoe hij toegang geeft. Bij het afstappen van de ladder op hoogte moet er een deugdelijke steun zijn.</a:t>
            </a: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Titel 3"/>
          <p:cNvSpPr>
            <a:spLocks noGrp="1"/>
          </p:cNvSpPr>
          <p:nvPr>
            <p:ph type="title" idx="4294967295"/>
          </p:nvPr>
        </p:nvSpPr>
        <p:spPr>
          <a:xfrm>
            <a:off x="755576" y="1268760"/>
            <a:ext cx="7732713" cy="577850"/>
          </a:xfrm>
        </p:spPr>
        <p:txBody>
          <a:bodyPr/>
          <a:lstStyle/>
          <a:p>
            <a:pPr eaLnBrk="1" hangingPunct="1"/>
            <a:r>
              <a:rPr lang="nl-NL" sz="4000" b="0" dirty="0" smtClean="0">
                <a:solidFill>
                  <a:schemeClr val="tx1"/>
                </a:solidFill>
                <a:latin typeface="Arial" charset="0"/>
                <a:cs typeface="Arial" charset="0"/>
              </a:rPr>
              <a:t>Veilig gebruik van de ladder (2)</a:t>
            </a:r>
          </a:p>
        </p:txBody>
      </p:sp>
      <p:sp>
        <p:nvSpPr>
          <p:cNvPr id="44034" name="Tijdelijke aanduiding voor verticale tekst 4"/>
          <p:cNvSpPr>
            <a:spLocks noGrp="1"/>
          </p:cNvSpPr>
          <p:nvPr>
            <p:ph type="body" orient="vert" idx="4294967295"/>
          </p:nvPr>
        </p:nvSpPr>
        <p:spPr>
          <a:xfrm>
            <a:off x="683568" y="2132856"/>
            <a:ext cx="7732713" cy="4248150"/>
          </a:xfrm>
        </p:spPr>
        <p:txBody>
          <a:bodyPr/>
          <a:lstStyle/>
          <a:p>
            <a:pPr marL="285750" indent="-285750">
              <a:buClrTx/>
              <a:buFont typeface="Arial" panose="020B0604020202020204" pitchFamily="34" charset="0"/>
              <a:buChar char="•"/>
            </a:pPr>
            <a:r>
              <a:rPr lang="nl-NL" dirty="0" smtClean="0">
                <a:latin typeface="Arial" charset="0"/>
                <a:cs typeface="Arial" charset="0"/>
              </a:rPr>
              <a:t>Plaats een ladder niet op een hellend vlak, een zachte oneffen of gladde ondergrond, op een tafel of kist, achterstevoren of ondersteboven.</a:t>
            </a:r>
          </a:p>
          <a:p>
            <a:pPr marL="285750" indent="-285750">
              <a:buClrTx/>
              <a:buFont typeface="Arial" panose="020B0604020202020204" pitchFamily="34" charset="0"/>
              <a:buChar char="•"/>
            </a:pPr>
            <a:r>
              <a:rPr lang="nl-NL" dirty="0" smtClean="0">
                <a:latin typeface="Arial" charset="0"/>
                <a:cs typeface="Arial" charset="0"/>
              </a:rPr>
              <a:t>Sporten en ladderschoenen schoon houden; de ladder niet beklimmen met gladde of vervuilde zolen.</a:t>
            </a:r>
          </a:p>
          <a:p>
            <a:pPr marL="285750" indent="-285750">
              <a:buClrTx/>
              <a:buFont typeface="Arial" panose="020B0604020202020204" pitchFamily="34" charset="0"/>
              <a:buChar char="•"/>
            </a:pPr>
            <a:r>
              <a:rPr lang="nl-NL" dirty="0" smtClean="0">
                <a:latin typeface="Arial" charset="0"/>
                <a:cs typeface="Arial" charset="0"/>
              </a:rPr>
              <a:t>Beklim een ladder met het gezicht naar de ladder toe en gebruik twee handen; materiaal en gereedschap kunnen beter met een touw omhoog worden gebracht.</a:t>
            </a:r>
          </a:p>
          <a:p>
            <a:pPr marL="285750" indent="-285750">
              <a:buClrTx/>
              <a:buFont typeface="Arial" panose="020B0604020202020204" pitchFamily="34" charset="0"/>
              <a:buChar char="•"/>
            </a:pPr>
            <a:r>
              <a:rPr lang="nl-NL" dirty="0" smtClean="0">
                <a:latin typeface="Arial" charset="0"/>
                <a:cs typeface="Arial" charset="0"/>
              </a:rPr>
              <a:t>De toegang van de ladders steeds vrijhouden van obstakels, zo nodig markeren met schrikhekken.</a:t>
            </a:r>
          </a:p>
          <a:p>
            <a:pPr marL="285750" indent="-285750">
              <a:buClrTx/>
              <a:buFont typeface="Arial" panose="020B0604020202020204" pitchFamily="34" charset="0"/>
              <a:buChar char="•"/>
            </a:pPr>
            <a:r>
              <a:rPr lang="nl-NL" dirty="0" smtClean="0">
                <a:latin typeface="Arial" charset="0"/>
                <a:cs typeface="Arial" charset="0"/>
              </a:rPr>
              <a:t>Sluit een deur af of blokkeer de doorgang als u een ladder voor een deur moet plaatsen.</a:t>
            </a:r>
          </a:p>
          <a:p>
            <a:pPr>
              <a:buFontTx/>
              <a:buChar char="•"/>
            </a:pPr>
            <a:endParaRPr lang="nl-NL" dirty="0" smtClean="0">
              <a:latin typeface="Arial" charset="0"/>
              <a:cs typeface="Arial" charset="0"/>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el 4"/>
          <p:cNvSpPr>
            <a:spLocks noGrp="1"/>
          </p:cNvSpPr>
          <p:nvPr>
            <p:ph type="title" idx="4294967295"/>
          </p:nvPr>
        </p:nvSpPr>
        <p:spPr>
          <a:xfrm>
            <a:off x="611560" y="1268760"/>
            <a:ext cx="7732713" cy="577850"/>
          </a:xfrm>
        </p:spPr>
        <p:txBody>
          <a:bodyPr/>
          <a:lstStyle/>
          <a:p>
            <a:pPr algn="ctr" eaLnBrk="1" hangingPunct="1"/>
            <a:r>
              <a:rPr lang="nl-NL" sz="4000" b="0" dirty="0" smtClean="0">
                <a:solidFill>
                  <a:schemeClr val="tx1"/>
                </a:solidFill>
                <a:latin typeface="Arial" charset="0"/>
                <a:cs typeface="Arial" charset="0"/>
              </a:rPr>
              <a:t>Vragen?</a:t>
            </a:r>
          </a:p>
        </p:txBody>
      </p:sp>
      <p:pic>
        <p:nvPicPr>
          <p:cNvPr id="4" name="Afbeelding 3"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el 1"/>
          <p:cNvSpPr>
            <a:spLocks noGrp="1"/>
          </p:cNvSpPr>
          <p:nvPr>
            <p:ph type="title" idx="4294967295"/>
          </p:nvPr>
        </p:nvSpPr>
        <p:spPr>
          <a:xfrm>
            <a:off x="539552" y="1268760"/>
            <a:ext cx="7732713" cy="577850"/>
          </a:xfrm>
        </p:spPr>
        <p:txBody>
          <a:bodyPr/>
          <a:lstStyle/>
          <a:p>
            <a:pPr algn="ctr" eaLnBrk="1" hangingPunct="1"/>
            <a:r>
              <a:rPr lang="nl-NL" sz="4000" b="0" dirty="0" smtClean="0">
                <a:solidFill>
                  <a:schemeClr val="tx1"/>
                </a:solidFill>
                <a:latin typeface="Arial" charset="0"/>
                <a:cs typeface="Arial" charset="0"/>
              </a:rPr>
              <a:t>Doel</a:t>
            </a:r>
          </a:p>
        </p:txBody>
      </p:sp>
      <p:sp>
        <p:nvSpPr>
          <p:cNvPr id="25602" name="Tijdelijke aanduiding voor verticale tekst 4"/>
          <p:cNvSpPr>
            <a:spLocks noGrp="1"/>
          </p:cNvSpPr>
          <p:nvPr>
            <p:ph type="body" orient="vert" idx="4294967295"/>
          </p:nvPr>
        </p:nvSpPr>
        <p:spPr>
          <a:xfrm>
            <a:off x="467544" y="2204864"/>
            <a:ext cx="8093075" cy="4248150"/>
          </a:xfrm>
        </p:spPr>
        <p:txBody>
          <a:bodyPr/>
          <a:lstStyle/>
          <a:p>
            <a:pPr eaLnBrk="1" hangingPunct="1">
              <a:buFont typeface="Times" pitchFamily="18" charset="0"/>
              <a:buNone/>
            </a:pPr>
            <a:r>
              <a:rPr lang="nl-NL" dirty="0" smtClean="0">
                <a:latin typeface="Arial" charset="0"/>
                <a:cs typeface="Arial" charset="0"/>
              </a:rPr>
              <a:t>Doel van dit deel is uitleg te geven over de mogelijke risico's en maatregelen m.b.t. het werken met ladders en trappen:</a:t>
            </a:r>
          </a:p>
          <a:p>
            <a:pPr eaLnBrk="1" hangingPunct="1"/>
            <a:endParaRPr lang="nl-NL" dirty="0" smtClean="0">
              <a:latin typeface="Arial" charset="0"/>
              <a:cs typeface="Arial" charset="0"/>
            </a:endParaRPr>
          </a:p>
          <a:p>
            <a:pPr marL="647700" lvl="1" indent="-285750" eaLnBrk="1" hangingPunct="1">
              <a:buClrTx/>
              <a:buFont typeface="Arial" panose="020B0604020202020204" pitchFamily="34" charset="0"/>
              <a:buChar char="•"/>
            </a:pPr>
            <a:r>
              <a:rPr lang="nl-NL" dirty="0" smtClean="0">
                <a:latin typeface="Arial" charset="0"/>
                <a:cs typeface="Arial" charset="0"/>
              </a:rPr>
              <a:t>Duidelijkheid te geven over de risico's</a:t>
            </a:r>
          </a:p>
          <a:p>
            <a:pPr marL="647700" lvl="1" indent="-285750" eaLnBrk="1" hangingPunct="1">
              <a:buClrTx/>
              <a:buFont typeface="Arial" panose="020B0604020202020204" pitchFamily="34" charset="0"/>
              <a:buChar char="•"/>
            </a:pPr>
            <a:r>
              <a:rPr lang="nl-NL" dirty="0" smtClean="0">
                <a:latin typeface="Arial" charset="0"/>
                <a:cs typeface="Arial" charset="0"/>
              </a:rPr>
              <a:t>Duidelijkheid te geven over de risicogebieden</a:t>
            </a:r>
          </a:p>
          <a:p>
            <a:pPr marL="647700" lvl="1" indent="-285750" eaLnBrk="1" hangingPunct="1">
              <a:buClrTx/>
              <a:buFont typeface="Arial" panose="020B0604020202020204" pitchFamily="34" charset="0"/>
              <a:buChar char="•"/>
            </a:pPr>
            <a:r>
              <a:rPr lang="nl-NL" dirty="0" smtClean="0">
                <a:latin typeface="Arial" charset="0"/>
                <a:cs typeface="Arial" charset="0"/>
              </a:rPr>
              <a:t>Duidelijkheid te geven over de te nemen maatregelen</a:t>
            </a:r>
          </a:p>
          <a:p>
            <a:pPr marL="647700" lvl="1" indent="-285750" eaLnBrk="1" hangingPunct="1">
              <a:buClrTx/>
              <a:buFont typeface="Arial" panose="020B0604020202020204" pitchFamily="34" charset="0"/>
              <a:buChar char="•"/>
            </a:pPr>
            <a:r>
              <a:rPr lang="nl-NL" dirty="0" smtClean="0">
                <a:latin typeface="Arial" charset="0"/>
                <a:cs typeface="Arial" charset="0"/>
              </a:rPr>
              <a:t>Voorkomen van ongevallen</a:t>
            </a:r>
          </a:p>
          <a:p>
            <a:pPr marL="647700" lvl="1" indent="-285750" eaLnBrk="1" hangingPunct="1">
              <a:buClrTx/>
              <a:buFont typeface="Arial" panose="020B0604020202020204" pitchFamily="34" charset="0"/>
              <a:buChar char="•"/>
            </a:pPr>
            <a:r>
              <a:rPr lang="nl-NL" dirty="0" smtClean="0">
                <a:latin typeface="Arial" charset="0"/>
                <a:cs typeface="Arial" charset="0"/>
              </a:rPr>
              <a:t>Voldoen aan Arbowet inzake voorlichting en onderricht</a:t>
            </a:r>
          </a:p>
          <a:p>
            <a:pPr eaLnBrk="1" hangingPunct="1"/>
            <a:endParaRPr lang="nl-NL" dirty="0" smtClean="0">
              <a:latin typeface="Arial" charset="0"/>
              <a:cs typeface="Arial" charset="0"/>
            </a:endParaRP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el 3"/>
          <p:cNvSpPr>
            <a:spLocks noGrp="1"/>
          </p:cNvSpPr>
          <p:nvPr>
            <p:ph type="title" idx="4294967295"/>
          </p:nvPr>
        </p:nvSpPr>
        <p:spPr>
          <a:xfrm>
            <a:off x="683568" y="1700808"/>
            <a:ext cx="7732713" cy="577850"/>
          </a:xfrm>
        </p:spPr>
        <p:txBody>
          <a:bodyPr/>
          <a:lstStyle/>
          <a:p>
            <a:pPr eaLnBrk="1" hangingPunct="1"/>
            <a:r>
              <a:rPr lang="nl-NL" sz="4000" b="0" dirty="0" smtClean="0">
                <a:solidFill>
                  <a:schemeClr val="tx1"/>
                </a:solidFill>
                <a:latin typeface="Arial" charset="0"/>
                <a:cs typeface="Arial" charset="0"/>
              </a:rPr>
              <a:t>Oorzaken van een val met een ladder of trap</a:t>
            </a:r>
          </a:p>
        </p:txBody>
      </p:sp>
      <p:sp>
        <p:nvSpPr>
          <p:cNvPr id="28674" name="Tijdelijke aanduiding voor verticale tekst 4"/>
          <p:cNvSpPr>
            <a:spLocks noGrp="1"/>
          </p:cNvSpPr>
          <p:nvPr>
            <p:ph type="body" orient="vert" idx="4294967295"/>
          </p:nvPr>
        </p:nvSpPr>
        <p:spPr>
          <a:xfrm>
            <a:off x="683568" y="2924944"/>
            <a:ext cx="7732713" cy="4248150"/>
          </a:xfrm>
        </p:spPr>
        <p:txBody>
          <a:bodyPr/>
          <a:lstStyle/>
          <a:p>
            <a:pPr>
              <a:buClrTx/>
              <a:buFontTx/>
              <a:buChar char="•"/>
            </a:pPr>
            <a:r>
              <a:rPr lang="nl-NL" dirty="0" smtClean="0">
                <a:latin typeface="Arial" charset="0"/>
                <a:cs typeface="Arial" charset="0"/>
              </a:rPr>
              <a:t>  Verkeerde plaatsing van de ladder (borging tegen wegglijden)</a:t>
            </a:r>
          </a:p>
          <a:p>
            <a:pPr>
              <a:buClrTx/>
              <a:buFontTx/>
              <a:buChar char="•"/>
            </a:pPr>
            <a:r>
              <a:rPr lang="nl-NL" dirty="0" smtClean="0">
                <a:latin typeface="Arial" charset="0"/>
                <a:cs typeface="Arial" charset="0"/>
              </a:rPr>
              <a:t>  Verlies van lichaamscontrole en evenwicht</a:t>
            </a:r>
          </a:p>
          <a:p>
            <a:pPr>
              <a:buClrTx/>
              <a:buFontTx/>
              <a:buChar char="•"/>
            </a:pPr>
            <a:r>
              <a:rPr lang="nl-NL" dirty="0" smtClean="0">
                <a:latin typeface="Arial" charset="0"/>
                <a:cs typeface="Arial" charset="0"/>
              </a:rPr>
              <a:t>  Ondeugdelijke ladder, verkeerde type of afmeting ladder</a:t>
            </a:r>
          </a:p>
          <a:p>
            <a:pPr>
              <a:buClrTx/>
              <a:buFontTx/>
              <a:buChar char="•"/>
            </a:pPr>
            <a:r>
              <a:rPr lang="nl-NL" dirty="0" smtClean="0">
                <a:latin typeface="Arial" charset="0"/>
                <a:cs typeface="Arial" charset="0"/>
              </a:rPr>
              <a:t>  Verkeerde positie van persoon op ladder/trapje (te ver reiken)</a:t>
            </a:r>
          </a:p>
          <a:p>
            <a:pPr>
              <a:buClrTx/>
              <a:buFontTx/>
              <a:buChar char="•"/>
            </a:pPr>
            <a:r>
              <a:rPr lang="nl-NL" dirty="0" smtClean="0">
                <a:latin typeface="Arial" charset="0"/>
                <a:cs typeface="Arial" charset="0"/>
              </a:rPr>
              <a:t>  Gevaarlijke opstelplaats (aanrijdgevaar, aanstootgevaar)</a:t>
            </a:r>
          </a:p>
          <a:p>
            <a:pPr>
              <a:buClrTx/>
              <a:buFontTx/>
              <a:buChar char="•"/>
            </a:pPr>
            <a:r>
              <a:rPr lang="nl-NL" dirty="0" smtClean="0">
                <a:latin typeface="Arial" charset="0"/>
                <a:cs typeface="Arial" charset="0"/>
              </a:rPr>
              <a:t>  Ongeschikt steloppervlak</a:t>
            </a:r>
          </a:p>
        </p:txBody>
      </p:sp>
      <p:pic>
        <p:nvPicPr>
          <p:cNvPr id="5" name="Afbeelding 4" descr="weka_bouw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Titel 16"/>
          <p:cNvSpPr>
            <a:spLocks noGrp="1"/>
          </p:cNvSpPr>
          <p:nvPr>
            <p:ph type="title" idx="4294967295"/>
          </p:nvPr>
        </p:nvSpPr>
        <p:spPr>
          <a:xfrm>
            <a:off x="755576" y="1196752"/>
            <a:ext cx="6696670" cy="577850"/>
          </a:xfrm>
        </p:spPr>
        <p:txBody>
          <a:bodyPr/>
          <a:lstStyle/>
          <a:p>
            <a:pPr eaLnBrk="1" hangingPunct="1"/>
            <a:r>
              <a:rPr lang="nl-NL" sz="4000" b="0" dirty="0">
                <a:solidFill>
                  <a:schemeClr val="tx1"/>
                </a:solidFill>
                <a:latin typeface="Arial" charset="0"/>
                <a:cs typeface="Arial" charset="0"/>
              </a:rPr>
              <a:t>V</a:t>
            </a:r>
            <a:r>
              <a:rPr lang="nl-NL" sz="4000" b="0" dirty="0" smtClean="0">
                <a:solidFill>
                  <a:schemeClr val="tx1"/>
                </a:solidFill>
                <a:latin typeface="Arial" charset="0"/>
                <a:cs typeface="Arial" charset="0"/>
              </a:rPr>
              <a:t>isuele inspectie (dagelijks)</a:t>
            </a:r>
          </a:p>
        </p:txBody>
      </p:sp>
      <p:sp>
        <p:nvSpPr>
          <p:cNvPr id="29698" name="Tijdelijke aanduiding voor verticale tekst 17"/>
          <p:cNvSpPr>
            <a:spLocks noGrp="1"/>
          </p:cNvSpPr>
          <p:nvPr>
            <p:ph type="body" orient="vert" idx="4294967295"/>
          </p:nvPr>
        </p:nvSpPr>
        <p:spPr>
          <a:xfrm>
            <a:off x="827584" y="2204864"/>
            <a:ext cx="4925046" cy="4248150"/>
          </a:xfrm>
        </p:spPr>
        <p:txBody>
          <a:bodyPr/>
          <a:lstStyle/>
          <a:p>
            <a:pPr>
              <a:buFont typeface="Wingdings" pitchFamily="2" charset="2"/>
              <a:buNone/>
            </a:pPr>
            <a:r>
              <a:rPr lang="nl-NL" dirty="0" smtClean="0">
                <a:latin typeface="Arial" charset="0"/>
                <a:cs typeface="Arial" charset="0"/>
              </a:rPr>
              <a:t>De visuele dagelijkse inspectie wordt verricht door de gebruiker.</a:t>
            </a:r>
          </a:p>
          <a:p>
            <a:endParaRPr lang="nl-NL" dirty="0" smtClean="0">
              <a:latin typeface="Arial" charset="0"/>
              <a:cs typeface="Arial" charset="0"/>
            </a:endParaRPr>
          </a:p>
          <a:p>
            <a:r>
              <a:rPr lang="nl-NL" dirty="0" smtClean="0">
                <a:latin typeface="Arial" charset="0"/>
                <a:cs typeface="Arial" charset="0"/>
              </a:rPr>
              <a:t>Dit is degene die zijn ladder controleert op zichtbare gebreken en beschadigingen.</a:t>
            </a:r>
          </a:p>
          <a:p>
            <a:endParaRPr lang="nl-NL" dirty="0" smtClean="0">
              <a:latin typeface="Arial" charset="0"/>
              <a:cs typeface="Arial" charset="0"/>
            </a:endParaRPr>
          </a:p>
          <a:p>
            <a:r>
              <a:rPr lang="nl-NL" dirty="0" smtClean="0">
                <a:latin typeface="Arial" charset="0"/>
                <a:cs typeface="Arial" charset="0"/>
              </a:rPr>
              <a:t>En vervolgens beoordeelt of de ladder veilig inzetbaar is.</a:t>
            </a:r>
          </a:p>
          <a:p>
            <a:endParaRPr lang="nl-NL" dirty="0" smtClean="0">
              <a:latin typeface="Arial" charset="0"/>
              <a:cs typeface="Arial" charset="0"/>
            </a:endParaRPr>
          </a:p>
          <a:p>
            <a:r>
              <a:rPr lang="nl-NL" dirty="0" smtClean="0">
                <a:latin typeface="Arial" charset="0"/>
                <a:cs typeface="Arial" charset="0"/>
              </a:rPr>
              <a:t>Gebruik altijd eigen klimmaterieel!</a:t>
            </a:r>
          </a:p>
          <a:p>
            <a:endParaRPr lang="nl-NL" dirty="0" smtClean="0">
              <a:latin typeface="Arial" charset="0"/>
              <a:cs typeface="Arial" charset="0"/>
            </a:endParaRPr>
          </a:p>
        </p:txBody>
      </p:sp>
      <p:pic>
        <p:nvPicPr>
          <p:cNvPr id="29700" name="Picture 6" descr="handleiding"/>
          <p:cNvPicPr>
            <a:picLocks noChangeAspect="1" noChangeArrowheads="1"/>
          </p:cNvPicPr>
          <p:nvPr/>
        </p:nvPicPr>
        <p:blipFill>
          <a:blip r:embed="rId2" cstate="print"/>
          <a:srcRect/>
          <a:stretch>
            <a:fillRect/>
          </a:stretch>
        </p:blipFill>
        <p:spPr bwMode="auto">
          <a:xfrm>
            <a:off x="6300788" y="2132856"/>
            <a:ext cx="1955800" cy="3743325"/>
          </a:xfrm>
          <a:prstGeom prst="rect">
            <a:avLst/>
          </a:prstGeom>
          <a:noFill/>
          <a:ln w="9525">
            <a:noFill/>
            <a:miter lim="800000"/>
            <a:headEnd/>
            <a:tailEnd/>
          </a:ln>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itel 16"/>
          <p:cNvSpPr>
            <a:spLocks noGrp="1"/>
          </p:cNvSpPr>
          <p:nvPr>
            <p:ph type="title"/>
          </p:nvPr>
        </p:nvSpPr>
        <p:spPr>
          <a:xfrm>
            <a:off x="755576" y="980728"/>
            <a:ext cx="3989388" cy="577850"/>
          </a:xfrm>
        </p:spPr>
        <p:txBody>
          <a:bodyPr/>
          <a:lstStyle/>
          <a:p>
            <a:pPr eaLnBrk="1" hangingPunct="1"/>
            <a:r>
              <a:rPr lang="nl-NL" sz="4000" b="0" dirty="0" smtClean="0">
                <a:solidFill>
                  <a:schemeClr val="tx1"/>
                </a:solidFill>
                <a:latin typeface="Arial" charset="0"/>
                <a:cs typeface="Arial" charset="0"/>
              </a:rPr>
              <a:t>Soorten ladders</a:t>
            </a:r>
          </a:p>
        </p:txBody>
      </p:sp>
      <p:sp>
        <p:nvSpPr>
          <p:cNvPr id="30722" name="Tijdelijke aanduiding voor verticale tekst 17"/>
          <p:cNvSpPr>
            <a:spLocks noGrp="1"/>
          </p:cNvSpPr>
          <p:nvPr>
            <p:ph type="body" orient="vert" idx="1"/>
          </p:nvPr>
        </p:nvSpPr>
        <p:spPr>
          <a:xfrm>
            <a:off x="755576" y="2132856"/>
            <a:ext cx="3989388" cy="4248150"/>
          </a:xfrm>
        </p:spPr>
        <p:txBody>
          <a:bodyPr/>
          <a:lstStyle/>
          <a:p>
            <a:pPr>
              <a:buClr>
                <a:schemeClr val="accent2"/>
              </a:buClr>
              <a:buFont typeface="Arial" pitchFamily="34" charset="0"/>
              <a:buChar char="•"/>
            </a:pPr>
            <a:r>
              <a:rPr lang="nl-NL" dirty="0" smtClean="0">
                <a:latin typeface="Arial" charset="0"/>
                <a:cs typeface="Arial" charset="0"/>
              </a:rPr>
              <a:t> enkele ladder</a:t>
            </a:r>
          </a:p>
          <a:p>
            <a:pPr>
              <a:buClr>
                <a:schemeClr val="accent2"/>
              </a:buClr>
              <a:buFont typeface="Arial" pitchFamily="34" charset="0"/>
              <a:buChar char="•"/>
            </a:pPr>
            <a:r>
              <a:rPr lang="nl-NL" dirty="0" smtClean="0">
                <a:latin typeface="Arial" charset="0"/>
                <a:cs typeface="Arial" charset="0"/>
              </a:rPr>
              <a:t> opsteekladder</a:t>
            </a:r>
          </a:p>
          <a:p>
            <a:pPr>
              <a:buClr>
                <a:schemeClr val="accent2"/>
              </a:buClr>
              <a:buFont typeface="Arial" pitchFamily="34" charset="0"/>
              <a:buChar char="•"/>
            </a:pPr>
            <a:r>
              <a:rPr lang="nl-NL" dirty="0" smtClean="0">
                <a:latin typeface="Arial" charset="0"/>
                <a:cs typeface="Arial" charset="0"/>
              </a:rPr>
              <a:t> reformladder</a:t>
            </a:r>
          </a:p>
          <a:p>
            <a:pPr>
              <a:buClr>
                <a:schemeClr val="accent2"/>
              </a:buClr>
              <a:buFont typeface="Arial" pitchFamily="34" charset="0"/>
              <a:buChar char="•"/>
            </a:pPr>
            <a:r>
              <a:rPr lang="nl-NL" dirty="0" smtClean="0">
                <a:latin typeface="Arial" charset="0"/>
                <a:cs typeface="Arial" charset="0"/>
              </a:rPr>
              <a:t> schuifladder (optrekladder)</a:t>
            </a:r>
          </a:p>
          <a:p>
            <a:pPr>
              <a:buClr>
                <a:schemeClr val="accent2"/>
              </a:buClr>
              <a:buFont typeface="Arial" pitchFamily="34" charset="0"/>
              <a:buChar char="•"/>
            </a:pPr>
            <a:r>
              <a:rPr lang="nl-NL" dirty="0" smtClean="0">
                <a:latin typeface="Arial" charset="0"/>
                <a:cs typeface="Arial" charset="0"/>
              </a:rPr>
              <a:t> bouwladder (hout)</a:t>
            </a:r>
          </a:p>
          <a:p>
            <a:pPr>
              <a:buClr>
                <a:schemeClr val="accent2"/>
              </a:buClr>
              <a:buFont typeface="Arial" pitchFamily="34" charset="0"/>
              <a:buChar char="•"/>
            </a:pPr>
            <a:r>
              <a:rPr lang="nl-NL" dirty="0" smtClean="0">
                <a:latin typeface="Arial" charset="0"/>
                <a:cs typeface="Arial" charset="0"/>
              </a:rPr>
              <a:t> vouwladder</a:t>
            </a:r>
          </a:p>
          <a:p>
            <a:pPr>
              <a:buClr>
                <a:schemeClr val="accent2"/>
              </a:buClr>
              <a:buFont typeface="Arial" pitchFamily="34" charset="0"/>
              <a:buChar char="•"/>
            </a:pPr>
            <a:r>
              <a:rPr lang="nl-NL" dirty="0" smtClean="0">
                <a:latin typeface="Arial" charset="0"/>
                <a:cs typeface="Arial" charset="0"/>
              </a:rPr>
              <a:t> telescopische vouwladder</a:t>
            </a:r>
          </a:p>
          <a:p>
            <a:pPr>
              <a:buClr>
                <a:schemeClr val="accent2"/>
              </a:buClr>
              <a:buFont typeface="Arial" pitchFamily="34" charset="0"/>
              <a:buChar char="•"/>
            </a:pPr>
            <a:r>
              <a:rPr lang="nl-NL" dirty="0" smtClean="0">
                <a:latin typeface="Arial" charset="0"/>
                <a:cs typeface="Arial" charset="0"/>
              </a:rPr>
              <a:t> telescoopladder</a:t>
            </a:r>
          </a:p>
        </p:txBody>
      </p:sp>
      <p:pic>
        <p:nvPicPr>
          <p:cNvPr id="30724" name="Picture 7"/>
          <p:cNvPicPr>
            <a:picLocks noChangeAspect="1" noChangeArrowheads="1"/>
          </p:cNvPicPr>
          <p:nvPr/>
        </p:nvPicPr>
        <p:blipFill>
          <a:blip r:embed="rId2" cstate="print"/>
          <a:srcRect/>
          <a:stretch>
            <a:fillRect/>
          </a:stretch>
        </p:blipFill>
        <p:spPr bwMode="auto">
          <a:xfrm>
            <a:off x="4411216" y="2204864"/>
            <a:ext cx="1325563" cy="2447925"/>
          </a:xfrm>
          <a:prstGeom prst="rect">
            <a:avLst/>
          </a:prstGeom>
          <a:noFill/>
          <a:ln w="9525">
            <a:noFill/>
            <a:miter lim="800000"/>
            <a:headEnd/>
            <a:tailEnd/>
          </a:ln>
        </p:spPr>
      </p:pic>
      <p:pic>
        <p:nvPicPr>
          <p:cNvPr id="30725" name="Picture 8"/>
          <p:cNvPicPr>
            <a:picLocks noChangeAspect="1" noChangeArrowheads="1"/>
          </p:cNvPicPr>
          <p:nvPr/>
        </p:nvPicPr>
        <p:blipFill>
          <a:blip r:embed="rId3" cstate="print"/>
          <a:srcRect/>
          <a:stretch>
            <a:fillRect/>
          </a:stretch>
        </p:blipFill>
        <p:spPr bwMode="auto">
          <a:xfrm>
            <a:off x="5755035" y="1700808"/>
            <a:ext cx="2122487" cy="4535488"/>
          </a:xfrm>
          <a:prstGeom prst="rect">
            <a:avLst/>
          </a:prstGeom>
          <a:noFill/>
          <a:ln w="9525">
            <a:noFill/>
            <a:miter lim="800000"/>
            <a:headEnd/>
            <a:tailEnd/>
          </a:ln>
        </p:spPr>
      </p:pic>
      <p:pic>
        <p:nvPicPr>
          <p:cNvPr id="7" name="Afbeelding 6" descr="weka_bouw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itel 4"/>
          <p:cNvSpPr>
            <a:spLocks noGrp="1"/>
          </p:cNvSpPr>
          <p:nvPr>
            <p:ph type="title"/>
          </p:nvPr>
        </p:nvSpPr>
        <p:spPr>
          <a:xfrm>
            <a:off x="727074" y="671513"/>
            <a:ext cx="4565005" cy="577850"/>
          </a:xfrm>
        </p:spPr>
        <p:txBody>
          <a:bodyPr/>
          <a:lstStyle/>
          <a:p>
            <a:pPr eaLnBrk="1" hangingPunct="1"/>
            <a:r>
              <a:rPr lang="nl-NL" sz="4000" b="0" dirty="0" smtClean="0">
                <a:solidFill>
                  <a:schemeClr val="tx1"/>
                </a:solidFill>
                <a:latin typeface="Arial" charset="0"/>
                <a:cs typeface="Arial" charset="0"/>
              </a:rPr>
              <a:t>Ladderonderdelen</a:t>
            </a:r>
          </a:p>
        </p:txBody>
      </p:sp>
      <p:sp>
        <p:nvSpPr>
          <p:cNvPr id="31746" name="Tijdelijke aanduiding voor verticale tekst 5"/>
          <p:cNvSpPr>
            <a:spLocks noGrp="1"/>
          </p:cNvSpPr>
          <p:nvPr>
            <p:ph type="body" orient="vert" idx="1"/>
          </p:nvPr>
        </p:nvSpPr>
        <p:spPr/>
        <p:txBody>
          <a:bodyPr/>
          <a:lstStyle/>
          <a:p>
            <a:pPr marL="342900" indent="-342900">
              <a:lnSpc>
                <a:spcPct val="90000"/>
              </a:lnSpc>
              <a:buClrTx/>
              <a:buFont typeface="Arial" panose="020B0604020202020204" pitchFamily="34" charset="0"/>
              <a:buChar char="•"/>
            </a:pPr>
            <a:r>
              <a:rPr lang="en-US" dirty="0" smtClean="0">
                <a:latin typeface="Arial" charset="0"/>
                <a:cs typeface="Arial" charset="0"/>
              </a:rPr>
              <a:t>stijl</a:t>
            </a:r>
          </a:p>
          <a:p>
            <a:pPr marL="285750" indent="-285750">
              <a:lnSpc>
                <a:spcPct val="90000"/>
              </a:lnSpc>
              <a:buClrTx/>
              <a:buFont typeface="Arial" panose="020B0604020202020204" pitchFamily="34" charset="0"/>
              <a:buChar char="•"/>
            </a:pPr>
            <a:r>
              <a:rPr lang="en-US" dirty="0" smtClean="0">
                <a:latin typeface="Arial" charset="0"/>
                <a:cs typeface="Arial" charset="0"/>
              </a:rPr>
              <a:t> boom</a:t>
            </a:r>
          </a:p>
          <a:p>
            <a:pPr marL="285750" indent="-285750">
              <a:lnSpc>
                <a:spcPct val="90000"/>
              </a:lnSpc>
              <a:buClrTx/>
              <a:buFont typeface="Arial" panose="020B0604020202020204" pitchFamily="34" charset="0"/>
              <a:buChar char="•"/>
            </a:pPr>
            <a:r>
              <a:rPr lang="en-US" dirty="0" smtClean="0">
                <a:latin typeface="Arial" charset="0"/>
                <a:cs typeface="Arial" charset="0"/>
              </a:rPr>
              <a:t> sport</a:t>
            </a:r>
          </a:p>
          <a:p>
            <a:pPr marL="285750" indent="-285750">
              <a:lnSpc>
                <a:spcPct val="90000"/>
              </a:lnSpc>
              <a:buClrTx/>
              <a:buFont typeface="Arial" panose="020B0604020202020204" pitchFamily="34" charset="0"/>
              <a:buChar char="•"/>
            </a:pPr>
            <a:r>
              <a:rPr lang="en-US" dirty="0" smtClean="0">
                <a:latin typeface="Arial" charset="0"/>
                <a:cs typeface="Arial" charset="0"/>
              </a:rPr>
              <a:t> trede</a:t>
            </a:r>
          </a:p>
          <a:p>
            <a:pPr marL="285750" indent="-285750">
              <a:lnSpc>
                <a:spcPct val="90000"/>
              </a:lnSpc>
              <a:buClrTx/>
              <a:buFont typeface="Arial" panose="020B0604020202020204" pitchFamily="34" charset="0"/>
              <a:buChar char="•"/>
            </a:pPr>
            <a:r>
              <a:rPr lang="en-US" dirty="0" smtClean="0">
                <a:latin typeface="Arial" charset="0"/>
                <a:cs typeface="Arial" charset="0"/>
              </a:rPr>
              <a:t> platform</a:t>
            </a:r>
          </a:p>
          <a:p>
            <a:pPr marL="285750" indent="-285750">
              <a:lnSpc>
                <a:spcPct val="90000"/>
              </a:lnSpc>
              <a:buClrTx/>
              <a:buFont typeface="Arial" panose="020B0604020202020204" pitchFamily="34" charset="0"/>
              <a:buChar char="•"/>
            </a:pPr>
            <a:r>
              <a:rPr lang="en-US" dirty="0" smtClean="0">
                <a:latin typeface="Arial" charset="0"/>
                <a:cs typeface="Arial" charset="0"/>
              </a:rPr>
              <a:t> stabilisatiebalk</a:t>
            </a:r>
          </a:p>
          <a:p>
            <a:pPr marL="285750" indent="-285750">
              <a:lnSpc>
                <a:spcPct val="90000"/>
              </a:lnSpc>
              <a:buClrTx/>
              <a:buFont typeface="Arial" panose="020B0604020202020204" pitchFamily="34" charset="0"/>
              <a:buChar char="•"/>
            </a:pPr>
            <a:r>
              <a:rPr lang="en-US" dirty="0" smtClean="0">
                <a:latin typeface="Arial" charset="0"/>
                <a:cs typeface="Arial" charset="0"/>
              </a:rPr>
              <a:t> spreidstandbeveiliging</a:t>
            </a:r>
          </a:p>
          <a:p>
            <a:pPr marL="285750" indent="-285750">
              <a:lnSpc>
                <a:spcPct val="90000"/>
              </a:lnSpc>
              <a:buClrTx/>
              <a:buFont typeface="Arial" panose="020B0604020202020204" pitchFamily="34" charset="0"/>
              <a:buChar char="•"/>
            </a:pPr>
            <a:r>
              <a:rPr lang="en-US" dirty="0" smtClean="0">
                <a:latin typeface="Arial" charset="0"/>
                <a:cs typeface="Arial" charset="0"/>
              </a:rPr>
              <a:t> achterrek</a:t>
            </a:r>
          </a:p>
          <a:p>
            <a:pPr marL="285750" indent="-285750">
              <a:lnSpc>
                <a:spcPct val="90000"/>
              </a:lnSpc>
              <a:buClrTx/>
              <a:buFont typeface="Arial" panose="020B0604020202020204" pitchFamily="34" charset="0"/>
              <a:buChar char="•"/>
            </a:pPr>
            <a:r>
              <a:rPr lang="en-US" dirty="0" smtClean="0">
                <a:latin typeface="Arial" charset="0"/>
                <a:cs typeface="Arial" charset="0"/>
              </a:rPr>
              <a:t> beklimbaar deel</a:t>
            </a:r>
          </a:p>
          <a:p>
            <a:pPr marL="285750" indent="-285750">
              <a:lnSpc>
                <a:spcPct val="90000"/>
              </a:lnSpc>
              <a:buClrTx/>
              <a:buFont typeface="Arial" panose="020B0604020202020204" pitchFamily="34" charset="0"/>
              <a:buChar char="•"/>
            </a:pPr>
            <a:r>
              <a:rPr lang="en-US" dirty="0" smtClean="0">
                <a:latin typeface="Arial" charset="0"/>
                <a:cs typeface="Arial" charset="0"/>
              </a:rPr>
              <a:t> vanghaak</a:t>
            </a:r>
          </a:p>
          <a:p>
            <a:pPr marL="285750" indent="-285750">
              <a:lnSpc>
                <a:spcPct val="90000"/>
              </a:lnSpc>
              <a:buClrTx/>
              <a:buFont typeface="Arial" panose="020B0604020202020204" pitchFamily="34" charset="0"/>
              <a:buChar char="•"/>
            </a:pPr>
            <a:r>
              <a:rPr lang="en-US" dirty="0" smtClean="0">
                <a:latin typeface="Arial" charset="0"/>
                <a:cs typeface="Arial" charset="0"/>
              </a:rPr>
              <a:t> beugel</a:t>
            </a:r>
          </a:p>
          <a:p>
            <a:pPr marL="285750" indent="-285750">
              <a:lnSpc>
                <a:spcPct val="90000"/>
              </a:lnSpc>
              <a:buClrTx/>
              <a:buFont typeface="Arial" panose="020B0604020202020204" pitchFamily="34" charset="0"/>
              <a:buChar char="•"/>
            </a:pPr>
            <a:r>
              <a:rPr lang="en-US" dirty="0" smtClean="0">
                <a:latin typeface="Arial" charset="0"/>
                <a:cs typeface="Arial" charset="0"/>
              </a:rPr>
              <a:t> opsteekhaak</a:t>
            </a:r>
          </a:p>
          <a:p>
            <a:pPr eaLnBrk="1" hangingPunct="1"/>
            <a:endParaRPr lang="nl-NL" sz="2000" dirty="0" smtClean="0">
              <a:latin typeface="Arial" charset="0"/>
              <a:cs typeface="Arial" charset="0"/>
            </a:endParaRPr>
          </a:p>
        </p:txBody>
      </p:sp>
      <p:pic>
        <p:nvPicPr>
          <p:cNvPr id="31748" name="Picture 6"/>
          <p:cNvPicPr>
            <a:picLocks noChangeAspect="1" noChangeArrowheads="1"/>
          </p:cNvPicPr>
          <p:nvPr/>
        </p:nvPicPr>
        <p:blipFill>
          <a:blip r:embed="rId2" cstate="print"/>
          <a:srcRect/>
          <a:stretch>
            <a:fillRect/>
          </a:stretch>
        </p:blipFill>
        <p:spPr bwMode="auto">
          <a:xfrm>
            <a:off x="4464042" y="1196752"/>
            <a:ext cx="2718899" cy="5562312"/>
          </a:xfrm>
          <a:prstGeom prst="rect">
            <a:avLst/>
          </a:prstGeom>
          <a:noFill/>
          <a:ln w="9525">
            <a:noFill/>
            <a:miter lim="800000"/>
            <a:headEnd/>
            <a:tailEnd/>
          </a:ln>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Titel 4"/>
          <p:cNvSpPr>
            <a:spLocks noGrp="1"/>
          </p:cNvSpPr>
          <p:nvPr>
            <p:ph type="title" idx="4294967295"/>
          </p:nvPr>
        </p:nvSpPr>
        <p:spPr>
          <a:xfrm>
            <a:off x="611560" y="1124744"/>
            <a:ext cx="6192688" cy="577850"/>
          </a:xfrm>
        </p:spPr>
        <p:txBody>
          <a:bodyPr/>
          <a:lstStyle/>
          <a:p>
            <a:pPr eaLnBrk="1" hangingPunct="1"/>
            <a:r>
              <a:rPr lang="nl-NL" sz="4000" b="0" dirty="0" smtClean="0">
                <a:solidFill>
                  <a:schemeClr val="tx1"/>
                </a:solidFill>
                <a:latin typeface="Arial" charset="0"/>
                <a:cs typeface="Arial" charset="0"/>
              </a:rPr>
              <a:t>Inspectiepunten ladder (1)</a:t>
            </a:r>
          </a:p>
        </p:txBody>
      </p:sp>
      <p:sp>
        <p:nvSpPr>
          <p:cNvPr id="32770" name="Tijdelijke aanduiding voor verticale tekst 5"/>
          <p:cNvSpPr>
            <a:spLocks noGrp="1"/>
          </p:cNvSpPr>
          <p:nvPr>
            <p:ph type="body" orient="vert" idx="4294967295"/>
          </p:nvPr>
        </p:nvSpPr>
        <p:spPr>
          <a:xfrm>
            <a:off x="611560" y="2132856"/>
            <a:ext cx="4276725" cy="4248150"/>
          </a:xfrm>
        </p:spPr>
        <p:txBody>
          <a:bodyPr/>
          <a:lstStyle/>
          <a:p>
            <a:pPr fontAlgn="b">
              <a:spcBef>
                <a:spcPct val="0"/>
              </a:spcBef>
              <a:buClrTx/>
              <a:buFontTx/>
              <a:buNone/>
            </a:pPr>
            <a:r>
              <a:rPr lang="nl-NL" b="1" dirty="0" smtClean="0">
                <a:latin typeface="Arial" charset="0"/>
                <a:cs typeface="Arial" charset="0"/>
              </a:rPr>
              <a:t>Opschriften onuitwisbaar / duurzaam</a:t>
            </a:r>
          </a:p>
          <a:p>
            <a:pPr marL="285750" indent="-285750" fontAlgn="b">
              <a:spcBef>
                <a:spcPct val="0"/>
              </a:spcBef>
              <a:buClrTx/>
              <a:buFont typeface="Wingdings" pitchFamily="2" charset="2"/>
              <a:buChar char="ü"/>
            </a:pPr>
            <a:r>
              <a:rPr lang="nl-NL" dirty="0" smtClean="0">
                <a:latin typeface="Arial" charset="0"/>
                <a:cs typeface="Arial" charset="0"/>
              </a:rPr>
              <a:t>fabrikant / type / NEN 2484</a:t>
            </a:r>
          </a:p>
          <a:p>
            <a:pPr marL="285750" indent="-285750" fontAlgn="b">
              <a:spcBef>
                <a:spcPct val="0"/>
              </a:spcBef>
              <a:buClrTx/>
              <a:buFont typeface="Wingdings" pitchFamily="2" charset="2"/>
              <a:buChar char="ü"/>
            </a:pPr>
            <a:r>
              <a:rPr lang="nl-NL" dirty="0" smtClean="0">
                <a:latin typeface="Arial" charset="0"/>
                <a:cs typeface="Arial" charset="0"/>
              </a:rPr>
              <a:t>bouwjaar</a:t>
            </a:r>
          </a:p>
          <a:p>
            <a:pPr marL="285750" indent="-285750" fontAlgn="b">
              <a:spcBef>
                <a:spcPct val="0"/>
              </a:spcBef>
              <a:buClrTx/>
              <a:buFont typeface="Wingdings" pitchFamily="2" charset="2"/>
              <a:buChar char="ü"/>
            </a:pPr>
            <a:r>
              <a:rPr lang="nl-NL" dirty="0" smtClean="0">
                <a:latin typeface="Arial" charset="0"/>
                <a:cs typeface="Arial" charset="0"/>
              </a:rPr>
              <a:t>bediening</a:t>
            </a:r>
          </a:p>
          <a:p>
            <a:pPr marL="285750" indent="-285750" fontAlgn="b">
              <a:spcBef>
                <a:spcPct val="0"/>
              </a:spcBef>
              <a:buClrTx/>
              <a:buFont typeface="Wingdings" pitchFamily="2" charset="2"/>
              <a:buChar char="ü"/>
            </a:pPr>
            <a:endParaRPr lang="nl-NL" b="1" dirty="0" smtClean="0">
              <a:latin typeface="Arial" charset="0"/>
              <a:cs typeface="Arial" charset="0"/>
            </a:endParaRPr>
          </a:p>
          <a:p>
            <a:pPr fontAlgn="b">
              <a:spcBef>
                <a:spcPct val="0"/>
              </a:spcBef>
              <a:buClrTx/>
            </a:pPr>
            <a:r>
              <a:rPr lang="nl-NL" b="1" dirty="0" smtClean="0">
                <a:latin typeface="Arial" charset="0"/>
                <a:cs typeface="Arial" charset="0"/>
              </a:rPr>
              <a:t>Werkplek / bedieningsplaats</a:t>
            </a:r>
          </a:p>
          <a:p>
            <a:pPr marL="285750" indent="-285750" fontAlgn="b">
              <a:spcBef>
                <a:spcPct val="0"/>
              </a:spcBef>
              <a:buClrTx/>
              <a:buFont typeface="Wingdings" pitchFamily="2" charset="2"/>
              <a:buChar char="ü"/>
            </a:pPr>
            <a:r>
              <a:rPr lang="nl-NL" dirty="0" smtClean="0">
                <a:latin typeface="Arial" charset="0"/>
                <a:cs typeface="Arial" charset="0"/>
              </a:rPr>
              <a:t>onderdelen glad afgewerkt</a:t>
            </a:r>
          </a:p>
          <a:p>
            <a:pPr marL="285750" indent="-285750" fontAlgn="b">
              <a:spcBef>
                <a:spcPct val="0"/>
              </a:spcBef>
              <a:buClrTx/>
              <a:buFont typeface="Wingdings" pitchFamily="2" charset="2"/>
              <a:buChar char="ü"/>
            </a:pPr>
            <a:r>
              <a:rPr lang="nl-NL" dirty="0" smtClean="0">
                <a:latin typeface="Arial" charset="0"/>
                <a:cs typeface="Arial" charset="0"/>
              </a:rPr>
              <a:t>optreklijn (kwaliteit / bevestiging)</a:t>
            </a:r>
          </a:p>
          <a:p>
            <a:pPr marL="285750" indent="-285750" fontAlgn="b">
              <a:spcBef>
                <a:spcPct val="0"/>
              </a:spcBef>
              <a:buClrTx/>
              <a:buFont typeface="Wingdings" pitchFamily="2" charset="2"/>
              <a:buChar char="ü"/>
            </a:pPr>
            <a:r>
              <a:rPr lang="nl-NL" dirty="0" smtClean="0">
                <a:latin typeface="Arial" charset="0"/>
                <a:cs typeface="Arial" charset="0"/>
              </a:rPr>
              <a:t>katrol</a:t>
            </a:r>
          </a:p>
          <a:p>
            <a:pPr marL="285750" indent="-285750" fontAlgn="b">
              <a:spcBef>
                <a:spcPct val="0"/>
              </a:spcBef>
              <a:buClrTx/>
              <a:buFont typeface="Wingdings" pitchFamily="2" charset="2"/>
              <a:buChar char="ü"/>
            </a:pPr>
            <a:r>
              <a:rPr lang="nl-NL" dirty="0" smtClean="0">
                <a:latin typeface="Arial" charset="0"/>
                <a:cs typeface="Arial" charset="0"/>
              </a:rPr>
              <a:t>begrenzing uiterste stand</a:t>
            </a:r>
          </a:p>
          <a:p>
            <a:pPr marL="285750" indent="-285750" fontAlgn="b">
              <a:spcBef>
                <a:spcPct val="0"/>
              </a:spcBef>
              <a:buClrTx/>
              <a:buFont typeface="Wingdings" pitchFamily="2" charset="2"/>
              <a:buChar char="ü"/>
            </a:pPr>
            <a:r>
              <a:rPr lang="nl-NL" dirty="0" smtClean="0">
                <a:latin typeface="Arial" charset="0"/>
                <a:cs typeface="Arial" charset="0"/>
              </a:rPr>
              <a:t>vanghaak / blokkeerinrichting</a:t>
            </a:r>
          </a:p>
          <a:p>
            <a:pPr marL="285750" indent="-285750" fontAlgn="b">
              <a:spcBef>
                <a:spcPct val="0"/>
              </a:spcBef>
              <a:buClrTx/>
              <a:buFont typeface="Wingdings" pitchFamily="2" charset="2"/>
              <a:buChar char="ü"/>
            </a:pPr>
            <a:r>
              <a:rPr lang="nl-NL" dirty="0" smtClean="0">
                <a:latin typeface="Arial" charset="0"/>
                <a:cs typeface="Arial" charset="0"/>
              </a:rPr>
              <a:t>opsteekhaak</a:t>
            </a:r>
          </a:p>
        </p:txBody>
      </p:sp>
      <p:pic>
        <p:nvPicPr>
          <p:cNvPr id="32771" name="Picture 215" descr="28111-groot"/>
          <p:cNvPicPr>
            <a:picLocks noGrp="1" noChangeAspect="1" noChangeArrowheads="1"/>
          </p:cNvPicPr>
          <p:nvPr>
            <p:ph idx="4294967295"/>
          </p:nvPr>
        </p:nvPicPr>
        <p:blipFill>
          <a:blip r:embed="rId2" cstate="print"/>
          <a:srcRect/>
          <a:stretch>
            <a:fillRect/>
          </a:stretch>
        </p:blipFill>
        <p:spPr>
          <a:xfrm>
            <a:off x="4827017" y="2132856"/>
            <a:ext cx="3794125" cy="3794125"/>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Titel 4"/>
          <p:cNvSpPr>
            <a:spLocks noGrp="1"/>
          </p:cNvSpPr>
          <p:nvPr>
            <p:ph type="title" idx="4294967295"/>
          </p:nvPr>
        </p:nvSpPr>
        <p:spPr>
          <a:xfrm>
            <a:off x="727074" y="934889"/>
            <a:ext cx="6365206" cy="577850"/>
          </a:xfrm>
        </p:spPr>
        <p:txBody>
          <a:bodyPr/>
          <a:lstStyle/>
          <a:p>
            <a:pPr eaLnBrk="1" hangingPunct="1"/>
            <a:r>
              <a:rPr lang="nl-NL" sz="4000" b="0" dirty="0" smtClean="0">
                <a:solidFill>
                  <a:schemeClr val="tx1"/>
                </a:solidFill>
                <a:latin typeface="Arial" charset="0"/>
                <a:cs typeface="Arial" charset="0"/>
              </a:rPr>
              <a:t>Inspectiepunten ladder (2)</a:t>
            </a:r>
          </a:p>
        </p:txBody>
      </p:sp>
      <p:sp>
        <p:nvSpPr>
          <p:cNvPr id="33794" name="Tijdelijke aanduiding voor verticale tekst 5"/>
          <p:cNvSpPr>
            <a:spLocks noGrp="1"/>
          </p:cNvSpPr>
          <p:nvPr>
            <p:ph type="body" orient="vert" idx="4294967295"/>
          </p:nvPr>
        </p:nvSpPr>
        <p:spPr>
          <a:xfrm>
            <a:off x="755576" y="1844824"/>
            <a:ext cx="3989388" cy="4248150"/>
          </a:xfrm>
        </p:spPr>
        <p:txBody>
          <a:bodyPr/>
          <a:lstStyle/>
          <a:p>
            <a:pPr fontAlgn="b">
              <a:spcBef>
                <a:spcPct val="0"/>
              </a:spcBef>
              <a:buClrTx/>
              <a:buFontTx/>
              <a:buNone/>
            </a:pPr>
            <a:r>
              <a:rPr lang="nl-NL" b="1" dirty="0" smtClean="0">
                <a:latin typeface="Arial" charset="0"/>
                <a:cs typeface="Arial" charset="0"/>
              </a:rPr>
              <a:t>Staat van onderhoud</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constructie</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bescherming tegen corrosie</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breuken / deuken / scheuren</a:t>
            </a:r>
          </a:p>
          <a:p>
            <a:pPr marL="285750" indent="-285750" fontAlgn="b">
              <a:spcBef>
                <a:spcPct val="0"/>
              </a:spcBef>
              <a:buClrTx/>
              <a:buFont typeface="Wingdings" panose="05000000000000000000" pitchFamily="2" charset="2"/>
              <a:buChar char="ü"/>
            </a:pPr>
            <a:r>
              <a:rPr lang="nl-NL" dirty="0" smtClean="0">
                <a:latin typeface="Arial" charset="0"/>
                <a:cs typeface="Arial" charset="0"/>
              </a:rPr>
              <a:t>verbindingen</a:t>
            </a:r>
          </a:p>
          <a:p>
            <a:pPr fontAlgn="b">
              <a:spcBef>
                <a:spcPct val="0"/>
              </a:spcBef>
              <a:buClrTx/>
              <a:buFontTx/>
              <a:buNone/>
            </a:pPr>
            <a:endParaRPr lang="nl-NL" b="1" dirty="0" smtClean="0">
              <a:latin typeface="Arial" charset="0"/>
              <a:cs typeface="Arial" charset="0"/>
            </a:endParaRPr>
          </a:p>
          <a:p>
            <a:pPr fontAlgn="b">
              <a:spcBef>
                <a:spcPct val="0"/>
              </a:spcBef>
              <a:buClrTx/>
              <a:buFontTx/>
              <a:buNone/>
            </a:pPr>
            <a:r>
              <a:rPr lang="nl-NL" b="1" dirty="0" smtClean="0">
                <a:latin typeface="Arial" charset="0"/>
                <a:cs typeface="Arial" charset="0"/>
              </a:rPr>
              <a:t>Omvallen</a:t>
            </a:r>
          </a:p>
          <a:p>
            <a:pPr marL="285750" indent="-285750" fontAlgn="b">
              <a:spcBef>
                <a:spcPct val="0"/>
              </a:spcBef>
              <a:buFont typeface="Wingdings" panose="05000000000000000000" pitchFamily="2" charset="2"/>
              <a:buChar char="ü"/>
            </a:pPr>
            <a:r>
              <a:rPr lang="nl-NL" dirty="0" smtClean="0">
                <a:latin typeface="Arial" charset="0"/>
                <a:cs typeface="Arial" charset="0"/>
              </a:rPr>
              <a:t>stabilisatiebalk</a:t>
            </a:r>
          </a:p>
          <a:p>
            <a:pPr marL="285750" indent="-285750" fontAlgn="b">
              <a:spcBef>
                <a:spcPct val="0"/>
              </a:spcBef>
              <a:buFont typeface="Wingdings" panose="05000000000000000000" pitchFamily="2" charset="2"/>
              <a:buChar char="ü"/>
            </a:pPr>
            <a:r>
              <a:rPr lang="nl-NL" dirty="0" smtClean="0">
                <a:latin typeface="Arial" charset="0"/>
                <a:cs typeface="Arial" charset="0"/>
              </a:rPr>
              <a:t>spreidstandbeveiliging</a:t>
            </a:r>
          </a:p>
          <a:p>
            <a:pPr marL="285750" indent="-285750" fontAlgn="b">
              <a:spcBef>
                <a:spcPct val="0"/>
              </a:spcBef>
              <a:buFont typeface="Wingdings" panose="05000000000000000000" pitchFamily="2" charset="2"/>
              <a:buChar char="ü"/>
            </a:pPr>
            <a:r>
              <a:rPr lang="nl-NL" dirty="0" smtClean="0">
                <a:latin typeface="Arial" charset="0"/>
                <a:cs typeface="Arial" charset="0"/>
              </a:rPr>
              <a:t>vul- en afsluitstukken (&gt; 15 mm)</a:t>
            </a:r>
          </a:p>
          <a:p>
            <a:pPr marL="285750" indent="-285750" fontAlgn="b">
              <a:spcBef>
                <a:spcPct val="0"/>
              </a:spcBef>
              <a:buFont typeface="Wingdings" panose="05000000000000000000" pitchFamily="2" charset="2"/>
              <a:buChar char="ü"/>
            </a:pPr>
            <a:r>
              <a:rPr lang="nl-NL" dirty="0" smtClean="0">
                <a:latin typeface="Arial" charset="0"/>
                <a:cs typeface="Arial" charset="0"/>
              </a:rPr>
              <a:t>vul- en afsluitstukken geborgd</a:t>
            </a:r>
          </a:p>
        </p:txBody>
      </p:sp>
      <p:pic>
        <p:nvPicPr>
          <p:cNvPr id="33795" name="Picture 215" descr="28111-groot"/>
          <p:cNvPicPr>
            <a:picLocks noGrp="1" noChangeAspect="1" noChangeArrowheads="1"/>
          </p:cNvPicPr>
          <p:nvPr>
            <p:ph idx="4294967295"/>
          </p:nvPr>
        </p:nvPicPr>
        <p:blipFill>
          <a:blip r:embed="rId2" cstate="print"/>
          <a:srcRect/>
          <a:stretch>
            <a:fillRect/>
          </a:stretch>
        </p:blipFill>
        <p:spPr>
          <a:xfrm>
            <a:off x="5032375" y="1844824"/>
            <a:ext cx="3794125" cy="3794125"/>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itel 4"/>
          <p:cNvSpPr>
            <a:spLocks noGrp="1"/>
          </p:cNvSpPr>
          <p:nvPr>
            <p:ph type="title" idx="4294967295"/>
          </p:nvPr>
        </p:nvSpPr>
        <p:spPr>
          <a:xfrm>
            <a:off x="755576" y="1340768"/>
            <a:ext cx="6480720" cy="577850"/>
          </a:xfrm>
        </p:spPr>
        <p:txBody>
          <a:bodyPr/>
          <a:lstStyle/>
          <a:p>
            <a:pPr eaLnBrk="1" hangingPunct="1"/>
            <a:r>
              <a:rPr lang="nl-NL" sz="4000" b="0" dirty="0" smtClean="0">
                <a:solidFill>
                  <a:schemeClr val="tx1"/>
                </a:solidFill>
                <a:latin typeface="Arial" charset="0"/>
                <a:cs typeface="Arial" charset="0"/>
              </a:rPr>
              <a:t>Inspectiepunten ladder (3)</a:t>
            </a:r>
          </a:p>
        </p:txBody>
      </p:sp>
      <p:sp>
        <p:nvSpPr>
          <p:cNvPr id="34818" name="Tijdelijke aanduiding voor verticale tekst 5"/>
          <p:cNvSpPr>
            <a:spLocks noGrp="1"/>
          </p:cNvSpPr>
          <p:nvPr>
            <p:ph type="body" orient="vert" idx="4294967295"/>
          </p:nvPr>
        </p:nvSpPr>
        <p:spPr>
          <a:xfrm>
            <a:off x="827584" y="2564904"/>
            <a:ext cx="3989388" cy="3168352"/>
          </a:xfrm>
        </p:spPr>
        <p:txBody>
          <a:bodyPr/>
          <a:lstStyle/>
          <a:p>
            <a:pPr fontAlgn="b">
              <a:spcBef>
                <a:spcPct val="0"/>
              </a:spcBef>
              <a:buClrTx/>
              <a:buFontTx/>
              <a:buNone/>
            </a:pPr>
            <a:r>
              <a:rPr lang="nl-NL" b="1" dirty="0" smtClean="0">
                <a:latin typeface="Arial" charset="0"/>
                <a:cs typeface="Arial" charset="0"/>
              </a:rPr>
              <a:t>Breken / bezwijken</a:t>
            </a:r>
          </a:p>
          <a:p>
            <a:pPr marL="285750" indent="-285750" fontAlgn="b">
              <a:spcBef>
                <a:spcPct val="0"/>
              </a:spcBef>
              <a:buFont typeface="Wingdings" panose="05000000000000000000" pitchFamily="2" charset="2"/>
              <a:buChar char="ü"/>
            </a:pPr>
            <a:r>
              <a:rPr lang="en-US" dirty="0" smtClean="0">
                <a:latin typeface="Arial" charset="0"/>
                <a:cs typeface="Arial" charset="0"/>
              </a:rPr>
              <a:t>sportverbinding</a:t>
            </a:r>
          </a:p>
          <a:p>
            <a:pPr fontAlgn="b">
              <a:spcBef>
                <a:spcPct val="0"/>
              </a:spcBef>
              <a:buClrTx/>
              <a:buFontTx/>
              <a:buNone/>
            </a:pPr>
            <a:endParaRPr lang="en-US" dirty="0" smtClean="0">
              <a:latin typeface="Arial" charset="0"/>
              <a:cs typeface="Arial" charset="0"/>
            </a:endParaRPr>
          </a:p>
          <a:p>
            <a:pPr fontAlgn="b">
              <a:spcBef>
                <a:spcPct val="0"/>
              </a:spcBef>
              <a:buClrTx/>
              <a:buFontTx/>
              <a:buNone/>
            </a:pPr>
            <a:r>
              <a:rPr lang="en-US" b="1" dirty="0" smtClean="0">
                <a:latin typeface="Arial" charset="0"/>
                <a:cs typeface="Arial" charset="0"/>
              </a:rPr>
              <a:t>Struikelen / uitglijden</a:t>
            </a:r>
          </a:p>
          <a:p>
            <a:pPr marL="285750" indent="-285750" fontAlgn="b">
              <a:spcBef>
                <a:spcPct val="0"/>
              </a:spcBef>
              <a:buClrTx/>
              <a:buFont typeface="Wingdings" panose="05000000000000000000" pitchFamily="2" charset="2"/>
              <a:buChar char="ü"/>
            </a:pPr>
            <a:r>
              <a:rPr lang="en-US" dirty="0" smtClean="0">
                <a:latin typeface="Arial" charset="0"/>
                <a:cs typeface="Arial" charset="0"/>
              </a:rPr>
              <a:t>sporting voorzien van antislip</a:t>
            </a:r>
            <a:endParaRPr lang="nl-NL" dirty="0" smtClean="0">
              <a:latin typeface="Arial" charset="0"/>
              <a:cs typeface="Arial" charset="0"/>
            </a:endParaRPr>
          </a:p>
          <a:p>
            <a:pPr eaLnBrk="1" hangingPunct="1"/>
            <a:endParaRPr lang="nl-NL" dirty="0" smtClean="0">
              <a:latin typeface="Arial" charset="0"/>
              <a:cs typeface="Arial" charset="0"/>
            </a:endParaRPr>
          </a:p>
        </p:txBody>
      </p:sp>
      <p:pic>
        <p:nvPicPr>
          <p:cNvPr id="34819" name="Picture 215" descr="28111-groot"/>
          <p:cNvPicPr>
            <a:picLocks noGrp="1" noChangeAspect="1" noChangeArrowheads="1"/>
          </p:cNvPicPr>
          <p:nvPr>
            <p:ph idx="4294967295"/>
          </p:nvPr>
        </p:nvPicPr>
        <p:blipFill>
          <a:blip r:embed="rId2" cstate="print"/>
          <a:srcRect/>
          <a:stretch>
            <a:fillRect/>
          </a:stretch>
        </p:blipFill>
        <p:spPr>
          <a:xfrm>
            <a:off x="4716016" y="2204864"/>
            <a:ext cx="3794125" cy="3794125"/>
          </a:xfrm>
        </p:spPr>
      </p:pic>
      <p:pic>
        <p:nvPicPr>
          <p:cNvPr id="6" name="Afbeelding 5" descr="weka_bouw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32656"/>
            <a:ext cx="2219325" cy="714375"/>
          </a:xfrm>
          <a:prstGeom prst="rect">
            <a:avLst/>
          </a:prstGeom>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da39a3ee5e6b4bd3255bfef95601890afd879"/>
</p:tagLst>
</file>

<file path=ppt/theme/theme1.xml><?xml version="1.0" encoding="utf-8"?>
<a:theme xmlns:a="http://schemas.openxmlformats.org/drawingml/2006/main" name="blank">
  <a:themeElements>
    <a:clrScheme name="Force Uneto2">
      <a:dk1>
        <a:sysClr val="windowText" lastClr="000000"/>
      </a:dk1>
      <a:lt1>
        <a:sysClr val="window" lastClr="FFFFFF"/>
      </a:lt1>
      <a:dk2>
        <a:srgbClr val="F3A8AD"/>
      </a:dk2>
      <a:lt2>
        <a:srgbClr val="C1D784"/>
      </a:lt2>
      <a:accent1>
        <a:srgbClr val="BD0067"/>
      </a:accent1>
      <a:accent2>
        <a:srgbClr val="004B95"/>
      </a:accent2>
      <a:accent3>
        <a:srgbClr val="F5EACF"/>
      </a:accent3>
      <a:accent4>
        <a:srgbClr val="DFE0E1"/>
      </a:accent4>
      <a:accent5>
        <a:srgbClr val="F8BA88"/>
      </a:accent5>
      <a:accent6>
        <a:srgbClr val="BEE3EE"/>
      </a:accent6>
      <a:hlink>
        <a:srgbClr val="C1D784"/>
      </a:hlink>
      <a:folHlink>
        <a:srgbClr val="F3A8AD"/>
      </a:folHlink>
    </a:clrScheme>
    <a:fontScheme name="Vodafone NL">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184</TotalTime>
  <Words>880</Words>
  <Application>Microsoft Macintosh PowerPoint</Application>
  <PresentationFormat>Diavoorstelling (4:3)</PresentationFormat>
  <Paragraphs>148</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blank</vt:lpstr>
      <vt:lpstr>Veilig werken met ladders en trappen 2</vt:lpstr>
      <vt:lpstr>Doel</vt:lpstr>
      <vt:lpstr>Oorzaken van een val met een ladder of trap</vt:lpstr>
      <vt:lpstr>Visuele inspectie (dagelijks)</vt:lpstr>
      <vt:lpstr>Soorten ladders</vt:lpstr>
      <vt:lpstr>Ladderonderdelen</vt:lpstr>
      <vt:lpstr>Inspectiepunten ladder (1)</vt:lpstr>
      <vt:lpstr>Inspectiepunten ladder (2)</vt:lpstr>
      <vt:lpstr>Inspectiepunten ladder (3)</vt:lpstr>
      <vt:lpstr>Visuele inspectie (dagelijks)</vt:lpstr>
      <vt:lpstr>Soorten trappen</vt:lpstr>
      <vt:lpstr>Inspectiepunten trap (1)</vt:lpstr>
      <vt:lpstr>Inspectiepunten trap (2)</vt:lpstr>
      <vt:lpstr>Inspectiepunten trap (3)</vt:lpstr>
      <vt:lpstr>Ladder als werkplek (1)</vt:lpstr>
      <vt:lpstr>Ladder als werkplek (2)</vt:lpstr>
      <vt:lpstr>Veilig gebruik van de ladder (1)</vt:lpstr>
      <vt:lpstr>Veilig gebruik van de ladder (2)</vt:lpstr>
      <vt:lpstr>Vragen?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Ladders en Trappen Deel 2</dc:title>
  <dc:creator>ing. R.J.L. van Beers HVK</dc:creator>
  <cp:lastModifiedBy>Niels Kristensen</cp:lastModifiedBy>
  <cp:revision>29</cp:revision>
  <dcterms:created xsi:type="dcterms:W3CDTF">2012-11-08T12:05:13Z</dcterms:created>
  <dcterms:modified xsi:type="dcterms:W3CDTF">2017-11-06T14:31:36Z</dcterms:modified>
</cp:coreProperties>
</file>