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7" r:id="rId4"/>
    <p:sldId id="298" r:id="rId5"/>
    <p:sldId id="299" r:id="rId6"/>
    <p:sldId id="285" r:id="rId7"/>
    <p:sldId id="287" r:id="rId8"/>
    <p:sldId id="288" r:id="rId9"/>
    <p:sldId id="296" r:id="rId10"/>
    <p:sldId id="257" r:id="rId11"/>
    <p:sldId id="289" r:id="rId12"/>
    <p:sldId id="290" r:id="rId13"/>
    <p:sldId id="291" r:id="rId14"/>
    <p:sldId id="292" r:id="rId15"/>
    <p:sldId id="259" r:id="rId16"/>
    <p:sldId id="293" r:id="rId17"/>
  </p:sldIdLst>
  <p:sldSz cx="9144000" cy="6858000" type="screen4x3"/>
  <p:notesSz cx="6858000" cy="9144000"/>
  <p:custDataLst>
    <p:tags r:id="rId19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0067"/>
    <a:srgbClr val="BE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>
      <p:cViewPr>
        <p:scale>
          <a:sx n="100" d="100"/>
          <a:sy n="100" d="100"/>
        </p:scale>
        <p:origin x="-2760" y="-2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_++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14300" y="180975"/>
            <a:ext cx="8886825" cy="585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-1189038" y="1382713"/>
            <a:ext cx="12096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(Koppen)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46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Titeldia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_+++</a:t>
            </a:r>
          </a:p>
        </p:txBody>
      </p:sp>
      <p:sp>
        <p:nvSpPr>
          <p:cNvPr id="32" name="SHAPES"/>
          <p:cNvSpPr>
            <a:spLocks noGrp="1"/>
          </p:cNvSpPr>
          <p:nvPr>
            <p:ph type="body" sz="quarter" idx="13"/>
          </p:nvPr>
        </p:nvSpPr>
        <p:spPr>
          <a:xfrm>
            <a:off x="107505" y="107106"/>
            <a:ext cx="216023" cy="5986191"/>
          </a:xfrm>
          <a:blipFill>
            <a:blip r:embed="rId2" cstate="print"/>
            <a:stretch>
              <a:fillRect/>
            </a:stretch>
          </a:blipFill>
        </p:spPr>
        <p:txBody>
          <a:bodyPr vert="vert270" lIns="0" tIns="180000" rIns="36000" bIns="144000" anchor="ctr">
            <a:norm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2" name="SHAPES"/>
          <p:cNvSpPr>
            <a:spLocks noGrp="1"/>
          </p:cNvSpPr>
          <p:nvPr>
            <p:ph type="body" sz="quarter" idx="15"/>
          </p:nvPr>
        </p:nvSpPr>
        <p:spPr>
          <a:xfrm>
            <a:off x="6184222" y="107106"/>
            <a:ext cx="2858849" cy="5986191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3" name="SHAPES"/>
          <p:cNvSpPr>
            <a:spLocks noGrp="1"/>
          </p:cNvSpPr>
          <p:nvPr>
            <p:ph type="body" sz="quarter" idx="16"/>
          </p:nvPr>
        </p:nvSpPr>
        <p:spPr>
          <a:xfrm>
            <a:off x="0" y="1041059"/>
            <a:ext cx="5508104" cy="2081736"/>
          </a:xfrm>
          <a:blipFill>
            <a:blip r:embed="rId4" cstate="print"/>
            <a:stretch>
              <a:fillRect/>
            </a:stretch>
          </a:blipFill>
        </p:spPr>
        <p:txBody>
          <a:bodyPr anchor="b"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841" y="1382911"/>
            <a:ext cx="4629215" cy="147002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spcBef>
                <a:spcPts val="500"/>
              </a:spcBef>
              <a:spcAft>
                <a:spcPts val="500"/>
              </a:spcAft>
              <a:defRPr sz="4600" b="0">
                <a:solidFill>
                  <a:srgbClr val="BD006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3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159160" y="176213"/>
            <a:ext cx="8807710" cy="585889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3" name="SHAPES"/>
          <p:cNvSpPr>
            <a:spLocks noGrp="1"/>
          </p:cNvSpPr>
          <p:nvPr>
            <p:ph type="body" sz="quarter" idx="18"/>
          </p:nvPr>
        </p:nvSpPr>
        <p:spPr>
          <a:xfrm>
            <a:off x="5214874" y="307651"/>
            <a:ext cx="3665391" cy="5571174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ijdelijke aanduiding voor datum 3"/>
          <p:cNvSpPr>
            <a:spLocks noGrp="1"/>
          </p:cNvSpPr>
          <p:nvPr userDrawn="1"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6BAE-40C6-4F73-B519-FBFF4A6F175B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13" name="Tijdelijke aanduiding voor voettekst 4"/>
          <p:cNvSpPr>
            <a:spLocks noGrp="1"/>
          </p:cNvSpPr>
          <p:nvPr userDrawn="1"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5"/>
          <p:cNvSpPr>
            <a:spLocks noGrp="1"/>
          </p:cNvSpPr>
          <p:nvPr userDrawn="1"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312B-B8CA-43D2-BC71-C3FF397EFA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beelden_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65100" y="3114675"/>
            <a:ext cx="8802688" cy="2916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6" name="Shapes"/>
          <p:cNvGrpSpPr/>
          <p:nvPr userDrawn="1"/>
        </p:nvGrpSpPr>
        <p:grpSpPr>
          <a:xfrm>
            <a:off x="6184222" y="3063675"/>
            <a:ext cx="2851589" cy="3048671"/>
            <a:chOff x="6184222" y="139922"/>
            <a:chExt cx="2851589" cy="3048671"/>
          </a:xfrm>
          <a:solidFill>
            <a:schemeClr val="bg1"/>
          </a:solidFill>
        </p:grpSpPr>
        <p:sp>
          <p:nvSpPr>
            <p:cNvPr id="8" name="Vrije vorm 7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 rot="5400000" flipV="1">
              <a:off x="7477348" y="1630130"/>
              <a:ext cx="3048671" cy="6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ige driehoek 10"/>
            <p:cNvSpPr/>
            <p:nvPr/>
          </p:nvSpPr>
          <p:spPr>
            <a:xfrm flipH="1">
              <a:off x="6184222" y="2958281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393931" y="2958281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3" name="Shapes"/>
          <p:cNvGrpSpPr/>
          <p:nvPr userDrawn="1"/>
        </p:nvGrpSpPr>
        <p:grpSpPr>
          <a:xfrm>
            <a:off x="107507" y="3021433"/>
            <a:ext cx="216021" cy="3071863"/>
            <a:chOff x="107507" y="3021433"/>
            <a:chExt cx="216021" cy="3071863"/>
          </a:xfrm>
          <a:solidFill>
            <a:schemeClr val="bg1"/>
          </a:solidFill>
        </p:grpSpPr>
        <p:sp>
          <p:nvSpPr>
            <p:cNvPr id="14" name="Rechthoek 13"/>
            <p:cNvSpPr/>
            <p:nvPr/>
          </p:nvSpPr>
          <p:spPr>
            <a:xfrm rot="5400000">
              <a:off x="-1392421" y="4521361"/>
              <a:ext cx="3071863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59160" y="3503389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59160" y="3623642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9160" y="374389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8" name="Rechthoek 17"/>
          <p:cNvSpPr/>
          <p:nvPr userDrawn="1"/>
        </p:nvSpPr>
        <p:spPr>
          <a:xfrm>
            <a:off x="-719138" y="4184650"/>
            <a:ext cx="739776" cy="757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Twee beelden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4644008" y="176213"/>
            <a:ext cx="4322861" cy="274873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176783" y="176213"/>
            <a:ext cx="4322861" cy="274873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3140967"/>
            <a:ext cx="7301885" cy="2845921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4FE9-0B31-4AC9-9FCB-9971C90285F8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8076-887D-4A8D-8160-D6D664A51B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_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79388" y="180975"/>
            <a:ext cx="8786812" cy="585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5" name="Shapes"/>
          <p:cNvGrpSpPr/>
          <p:nvPr userDrawn="1"/>
        </p:nvGrpSpPr>
        <p:grpSpPr>
          <a:xfrm>
            <a:off x="6184222" y="109488"/>
            <a:ext cx="2852274" cy="5983807"/>
            <a:chOff x="6184222" y="109489"/>
            <a:chExt cx="2852274" cy="5983807"/>
          </a:xfrm>
          <a:solidFill>
            <a:schemeClr val="bg1"/>
          </a:solidFill>
        </p:grpSpPr>
        <p:sp>
          <p:nvSpPr>
            <p:cNvPr id="6" name="Ovaal 5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Vrije vorm 7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 rot="5400000" flipV="1">
              <a:off x="6031184" y="3087983"/>
              <a:ext cx="5940998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Rechthoekige driehoek 9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2" name="Shapes"/>
          <p:cNvGrpSpPr/>
          <p:nvPr userDrawn="1"/>
        </p:nvGrpSpPr>
        <p:grpSpPr>
          <a:xfrm>
            <a:off x="107506" y="107108"/>
            <a:ext cx="216022" cy="5986190"/>
            <a:chOff x="107506" y="107108"/>
            <a:chExt cx="216022" cy="5986190"/>
          </a:xfrm>
          <a:solidFill>
            <a:schemeClr val="bg1"/>
          </a:solidFill>
        </p:grpSpPr>
        <p:sp>
          <p:nvSpPr>
            <p:cNvPr id="13" name="Rechthoek 12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ige driehoek 13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59160" y="372417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9160" y="3844428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59160" y="3964681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9" name="Rechthoek 18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hoek 20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Inhoudsopgave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7733933" cy="5780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7733933" cy="42484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93BD-886B-42D5-8DD5-D23195FF950C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9772-ED8E-45A9-BE79-0573ED0160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79388" y="180975"/>
            <a:ext cx="8786812" cy="5854700"/>
          </a:xfrm>
          <a:prstGeom prst="rect">
            <a:avLst/>
          </a:prstGeom>
          <a:solidFill>
            <a:srgbClr val="BE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5" name="Shapes"/>
          <p:cNvGrpSpPr/>
          <p:nvPr userDrawn="1"/>
        </p:nvGrpSpPr>
        <p:grpSpPr>
          <a:xfrm>
            <a:off x="6184222" y="109488"/>
            <a:ext cx="2852274" cy="5983807"/>
            <a:chOff x="6184222" y="109489"/>
            <a:chExt cx="2852274" cy="5983807"/>
          </a:xfrm>
          <a:solidFill>
            <a:schemeClr val="bg1"/>
          </a:solidFill>
        </p:grpSpPr>
        <p:sp>
          <p:nvSpPr>
            <p:cNvPr id="6" name="Ovaal 5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Vrije vorm 7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 rot="5400000" flipV="1">
              <a:off x="6031184" y="3087983"/>
              <a:ext cx="5940998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Rechthoekige driehoek 9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2" name="Shapes"/>
          <p:cNvGrpSpPr/>
          <p:nvPr userDrawn="1"/>
        </p:nvGrpSpPr>
        <p:grpSpPr>
          <a:xfrm>
            <a:off x="107506" y="107108"/>
            <a:ext cx="216022" cy="5986190"/>
            <a:chOff x="107506" y="107108"/>
            <a:chExt cx="216022" cy="5986190"/>
          </a:xfrm>
          <a:solidFill>
            <a:schemeClr val="bg1"/>
          </a:solidFill>
        </p:grpSpPr>
        <p:sp>
          <p:nvSpPr>
            <p:cNvPr id="13" name="Rechthoek 12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ige driehoek 13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59160" y="372417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9160" y="3844428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59160" y="3964681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9" name="Rechthoek 18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hoek 20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Inhoudsopgave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7733933" cy="5780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7733933" cy="42484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E455-DC67-4221-8F03-E35EEE1DFB83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5665-EA2D-4682-9665-2F039C2C32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79388" y="180975"/>
            <a:ext cx="8786812" cy="585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5" name="Shapes"/>
          <p:cNvGrpSpPr/>
          <p:nvPr userDrawn="1"/>
        </p:nvGrpSpPr>
        <p:grpSpPr>
          <a:xfrm>
            <a:off x="6184222" y="109488"/>
            <a:ext cx="2852274" cy="5983807"/>
            <a:chOff x="6184222" y="109489"/>
            <a:chExt cx="2852274" cy="5983807"/>
          </a:xfrm>
          <a:solidFill>
            <a:schemeClr val="bg1"/>
          </a:solidFill>
        </p:grpSpPr>
        <p:sp>
          <p:nvSpPr>
            <p:cNvPr id="6" name="Ovaal 5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Vrije vorm 7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 rot="5400000" flipV="1">
              <a:off x="6031184" y="3087983"/>
              <a:ext cx="5940998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Rechthoekige driehoek 9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2" name="Shapes"/>
          <p:cNvGrpSpPr/>
          <p:nvPr userDrawn="1"/>
        </p:nvGrpSpPr>
        <p:grpSpPr>
          <a:xfrm>
            <a:off x="107506" y="107108"/>
            <a:ext cx="216022" cy="5986190"/>
            <a:chOff x="107506" y="107108"/>
            <a:chExt cx="216022" cy="5986190"/>
          </a:xfrm>
          <a:solidFill>
            <a:schemeClr val="bg1"/>
          </a:solidFill>
        </p:grpSpPr>
        <p:sp>
          <p:nvSpPr>
            <p:cNvPr id="13" name="Rechthoek 12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ige driehoek 13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59160" y="372417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9160" y="3844428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59160" y="3964681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9" name="Rechthoek 18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hoek 20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Inhoudsopgave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7733933" cy="5780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7733933" cy="42484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81C4-4D21-4FC6-BFCB-0C5BE1966A20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4464-EB96-4A21-9E1D-1252A27D73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79388" y="180975"/>
            <a:ext cx="8786812" cy="585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5" name="Shapes"/>
          <p:cNvGrpSpPr/>
          <p:nvPr userDrawn="1"/>
        </p:nvGrpSpPr>
        <p:grpSpPr>
          <a:xfrm>
            <a:off x="6184222" y="109488"/>
            <a:ext cx="2852274" cy="5983807"/>
            <a:chOff x="6184222" y="109489"/>
            <a:chExt cx="2852274" cy="5983807"/>
          </a:xfrm>
          <a:solidFill>
            <a:schemeClr val="bg1"/>
          </a:solidFill>
        </p:grpSpPr>
        <p:sp>
          <p:nvSpPr>
            <p:cNvPr id="6" name="Ovaal 5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Vrije vorm 7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 rot="5400000" flipV="1">
              <a:off x="6031184" y="3087983"/>
              <a:ext cx="5940998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Rechthoekige driehoek 9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2" name="Shapes"/>
          <p:cNvGrpSpPr/>
          <p:nvPr userDrawn="1"/>
        </p:nvGrpSpPr>
        <p:grpSpPr>
          <a:xfrm>
            <a:off x="107506" y="107108"/>
            <a:ext cx="216022" cy="5986190"/>
            <a:chOff x="107506" y="107108"/>
            <a:chExt cx="216022" cy="5986190"/>
          </a:xfrm>
          <a:solidFill>
            <a:schemeClr val="bg1"/>
          </a:solidFill>
        </p:grpSpPr>
        <p:sp>
          <p:nvSpPr>
            <p:cNvPr id="13" name="Rechthoek 12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ige driehoek 13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59160" y="372417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9160" y="3844428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59160" y="3964681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9" name="Rechthoek 18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hthoek 20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Inhoudsopgave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7733933" cy="5780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7733933" cy="42484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1DA9-708A-4490-B17E-6427585A9FE6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CE23-9521-4C54-B28C-31B2FE408A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114300" y="180975"/>
            <a:ext cx="8886825" cy="5854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7" name="Shapes"/>
          <p:cNvGrpSpPr/>
          <p:nvPr userDrawn="1"/>
        </p:nvGrpSpPr>
        <p:grpSpPr>
          <a:xfrm>
            <a:off x="6184222" y="109488"/>
            <a:ext cx="2852274" cy="5983807"/>
            <a:chOff x="6184222" y="109489"/>
            <a:chExt cx="2852274" cy="5983807"/>
          </a:xfrm>
          <a:solidFill>
            <a:schemeClr val="bg1"/>
          </a:solidFill>
        </p:grpSpPr>
        <p:sp>
          <p:nvSpPr>
            <p:cNvPr id="8" name="Ovaal 7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400000" flipV="1">
              <a:off x="6031184" y="3087983"/>
              <a:ext cx="5940998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ige driehoek 11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4" name="Shapes"/>
          <p:cNvGrpSpPr/>
          <p:nvPr userDrawn="1"/>
        </p:nvGrpSpPr>
        <p:grpSpPr>
          <a:xfrm>
            <a:off x="107506" y="107108"/>
            <a:ext cx="216022" cy="5986190"/>
            <a:chOff x="107506" y="107108"/>
            <a:chExt cx="216022" cy="5986190"/>
          </a:xfrm>
          <a:solidFill>
            <a:schemeClr val="bg1"/>
          </a:solidFill>
        </p:grpSpPr>
        <p:sp>
          <p:nvSpPr>
            <p:cNvPr id="15" name="Rechthoek 14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ige driehoek 15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59160" y="89919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159160" y="1019448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159160" y="1139701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21" name="Rechthoek 20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hoek 21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hthoek 22"/>
          <p:cNvSpPr/>
          <p:nvPr userDrawn="1"/>
        </p:nvSpPr>
        <p:spPr>
          <a:xfrm>
            <a:off x="-719138" y="301466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hthoek 26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8" name="Rechthoek 27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Vergelijking</a:t>
            </a:r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7733933" cy="1296143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7733933" cy="5780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13"/>
          </p:nvPr>
        </p:nvSpPr>
        <p:spPr>
          <a:xfrm>
            <a:off x="726500" y="3014118"/>
            <a:ext cx="3845500" cy="2719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6" name="Tijdelijke aanduiding voor verticale tekst 2"/>
          <p:cNvSpPr>
            <a:spLocks noGrp="1"/>
          </p:cNvSpPr>
          <p:nvPr>
            <p:ph type="body" orient="vert" idx="14"/>
          </p:nvPr>
        </p:nvSpPr>
        <p:spPr>
          <a:xfrm>
            <a:off x="4631750" y="3014118"/>
            <a:ext cx="3845500" cy="2719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9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C4C6-26C3-4D43-80FF-4170F361651D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30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B64F-FC33-476E-8C27-C0CFEF40C7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_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114300" y="180975"/>
            <a:ext cx="8886825" cy="585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7" name="Shapes"/>
          <p:cNvGrpSpPr/>
          <p:nvPr userDrawn="1"/>
        </p:nvGrpSpPr>
        <p:grpSpPr>
          <a:xfrm>
            <a:off x="6184222" y="109488"/>
            <a:ext cx="2852274" cy="5983807"/>
            <a:chOff x="6184222" y="109489"/>
            <a:chExt cx="2852274" cy="5983807"/>
          </a:xfrm>
          <a:solidFill>
            <a:schemeClr val="bg1"/>
          </a:solidFill>
        </p:grpSpPr>
        <p:sp>
          <p:nvSpPr>
            <p:cNvPr id="8" name="Ovaal 7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400000" flipV="1">
              <a:off x="6031184" y="3087983"/>
              <a:ext cx="5940998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ige driehoek 11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4" name="Shapes"/>
          <p:cNvGrpSpPr/>
          <p:nvPr userDrawn="1"/>
        </p:nvGrpSpPr>
        <p:grpSpPr>
          <a:xfrm>
            <a:off x="107506" y="107108"/>
            <a:ext cx="216022" cy="5986190"/>
            <a:chOff x="107506" y="107108"/>
            <a:chExt cx="216022" cy="5986190"/>
          </a:xfrm>
          <a:solidFill>
            <a:schemeClr val="bg1"/>
          </a:solidFill>
        </p:grpSpPr>
        <p:sp>
          <p:nvSpPr>
            <p:cNvPr id="15" name="Rechthoek 14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ige driehoek 15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59160" y="89919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159160" y="1019448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159160" y="1139701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21" name="Rechthoek 20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hoek 21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hthoek 22"/>
          <p:cNvSpPr/>
          <p:nvPr userDrawn="1"/>
        </p:nvSpPr>
        <p:spPr>
          <a:xfrm>
            <a:off x="-719138" y="301466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hthoek 26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8" name="Rechthoek 27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Vergelijking</a:t>
            </a:r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7733933" cy="1296143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7733933" cy="5780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13"/>
          </p:nvPr>
        </p:nvSpPr>
        <p:spPr>
          <a:xfrm>
            <a:off x="726500" y="3014118"/>
            <a:ext cx="3845500" cy="2719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6" name="Tijdelijke aanduiding voor verticale tekst 2"/>
          <p:cNvSpPr>
            <a:spLocks noGrp="1"/>
          </p:cNvSpPr>
          <p:nvPr>
            <p:ph type="body" orient="vert" idx="14"/>
          </p:nvPr>
        </p:nvSpPr>
        <p:spPr>
          <a:xfrm>
            <a:off x="4631750" y="3014118"/>
            <a:ext cx="3845500" cy="2719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9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088C-A2E9-4CF4-B2AA-03791835C0B5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30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BF4D-1877-4C04-87CB-1A9B141919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114300" y="180975"/>
            <a:ext cx="8886825" cy="5854700"/>
          </a:xfrm>
          <a:prstGeom prst="rect">
            <a:avLst/>
          </a:prstGeom>
          <a:solidFill>
            <a:srgbClr val="BE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7" name="Shapes"/>
          <p:cNvGrpSpPr/>
          <p:nvPr userDrawn="1"/>
        </p:nvGrpSpPr>
        <p:grpSpPr>
          <a:xfrm>
            <a:off x="6184222" y="109488"/>
            <a:ext cx="2852274" cy="5983807"/>
            <a:chOff x="6184222" y="109489"/>
            <a:chExt cx="2852274" cy="5983807"/>
          </a:xfrm>
          <a:solidFill>
            <a:schemeClr val="bg1"/>
          </a:solidFill>
        </p:grpSpPr>
        <p:sp>
          <p:nvSpPr>
            <p:cNvPr id="8" name="Ovaal 7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400000" flipV="1">
              <a:off x="6031184" y="3087983"/>
              <a:ext cx="5940998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ige driehoek 11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4" name="Shapes"/>
          <p:cNvGrpSpPr/>
          <p:nvPr userDrawn="1"/>
        </p:nvGrpSpPr>
        <p:grpSpPr>
          <a:xfrm>
            <a:off x="107506" y="107108"/>
            <a:ext cx="216022" cy="5986190"/>
            <a:chOff x="107506" y="107108"/>
            <a:chExt cx="216022" cy="5986190"/>
          </a:xfrm>
          <a:solidFill>
            <a:schemeClr val="bg1"/>
          </a:solidFill>
        </p:grpSpPr>
        <p:sp>
          <p:nvSpPr>
            <p:cNvPr id="15" name="Rechthoek 14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ige driehoek 15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59160" y="89919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159160" y="1019448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159160" y="1139701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21" name="Rechthoek 20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hoek 21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hthoek 22"/>
          <p:cNvSpPr/>
          <p:nvPr userDrawn="1"/>
        </p:nvSpPr>
        <p:spPr>
          <a:xfrm>
            <a:off x="-719138" y="301466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hthoek 26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8" name="Rechthoek 27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Vergelijking</a:t>
            </a:r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7733933" cy="1296143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7733933" cy="5780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13"/>
          </p:nvPr>
        </p:nvSpPr>
        <p:spPr>
          <a:xfrm>
            <a:off x="726500" y="3014118"/>
            <a:ext cx="3845500" cy="2719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6" name="Tijdelijke aanduiding voor verticale tekst 2"/>
          <p:cNvSpPr>
            <a:spLocks noGrp="1"/>
          </p:cNvSpPr>
          <p:nvPr>
            <p:ph type="body" orient="vert" idx="14"/>
          </p:nvPr>
        </p:nvSpPr>
        <p:spPr>
          <a:xfrm>
            <a:off x="4631750" y="3014118"/>
            <a:ext cx="3845500" cy="2719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9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15D3-B700-4A98-BAA7-1AF925902BE3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30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3B69-0D05-49BF-B399-BEB49C0C74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114300" y="180975"/>
            <a:ext cx="8886825" cy="585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7" name="Shapes"/>
          <p:cNvGrpSpPr/>
          <p:nvPr userDrawn="1"/>
        </p:nvGrpSpPr>
        <p:grpSpPr>
          <a:xfrm>
            <a:off x="6184222" y="109488"/>
            <a:ext cx="2852274" cy="5983807"/>
            <a:chOff x="6184222" y="109489"/>
            <a:chExt cx="2852274" cy="5983807"/>
          </a:xfrm>
          <a:solidFill>
            <a:schemeClr val="bg1"/>
          </a:solidFill>
        </p:grpSpPr>
        <p:sp>
          <p:nvSpPr>
            <p:cNvPr id="8" name="Ovaal 7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400000" flipV="1">
              <a:off x="6031184" y="3087983"/>
              <a:ext cx="5940998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ige driehoek 11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4" name="Shapes"/>
          <p:cNvGrpSpPr/>
          <p:nvPr userDrawn="1"/>
        </p:nvGrpSpPr>
        <p:grpSpPr>
          <a:xfrm>
            <a:off x="107506" y="107108"/>
            <a:ext cx="216022" cy="5986190"/>
            <a:chOff x="107506" y="107108"/>
            <a:chExt cx="216022" cy="5986190"/>
          </a:xfrm>
          <a:solidFill>
            <a:schemeClr val="bg1"/>
          </a:solidFill>
        </p:grpSpPr>
        <p:sp>
          <p:nvSpPr>
            <p:cNvPr id="15" name="Rechthoek 14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ige driehoek 15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59160" y="89919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159160" y="1019448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159160" y="1139701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21" name="Rechthoek 20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hoek 21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hthoek 22"/>
          <p:cNvSpPr/>
          <p:nvPr userDrawn="1"/>
        </p:nvSpPr>
        <p:spPr>
          <a:xfrm>
            <a:off x="-719138" y="301466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hthoek 26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8" name="Rechthoek 27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Vergelijking</a:t>
            </a:r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7733933" cy="1296143"/>
          </a:xfrm>
        </p:spPr>
        <p:txBody>
          <a:bodyPr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7733933" cy="5780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13"/>
          </p:nvPr>
        </p:nvSpPr>
        <p:spPr>
          <a:xfrm>
            <a:off x="726500" y="3014118"/>
            <a:ext cx="3845500" cy="2719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6" name="Tijdelijke aanduiding voor verticale tekst 2"/>
          <p:cNvSpPr>
            <a:spLocks noGrp="1"/>
          </p:cNvSpPr>
          <p:nvPr>
            <p:ph type="body" orient="vert" idx="14"/>
          </p:nvPr>
        </p:nvSpPr>
        <p:spPr>
          <a:xfrm>
            <a:off x="4631750" y="3014118"/>
            <a:ext cx="3845500" cy="2719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9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8821-5606-4D2C-9C58-8A99402BB24B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30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1D1B-AFE3-4068-A0E3-FCA61047DE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179388" y="180975"/>
            <a:ext cx="8786812" cy="5362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4" name="Groep 50"/>
          <p:cNvGrpSpPr>
            <a:grpSpLocks/>
          </p:cNvGrpSpPr>
          <p:nvPr userDrawn="1"/>
        </p:nvGrpSpPr>
        <p:grpSpPr bwMode="auto">
          <a:xfrm>
            <a:off x="4373563" y="2662238"/>
            <a:ext cx="400050" cy="400050"/>
            <a:chOff x="4250530" y="2539864"/>
            <a:chExt cx="645320" cy="645320"/>
          </a:xfrm>
        </p:grpSpPr>
        <p:sp>
          <p:nvSpPr>
            <p:cNvPr id="5" name="Ring 4"/>
            <p:cNvSpPr/>
            <p:nvPr userDrawn="1"/>
          </p:nvSpPr>
          <p:spPr>
            <a:xfrm>
              <a:off x="4250530" y="2539864"/>
              <a:ext cx="645320" cy="645320"/>
            </a:xfrm>
            <a:prstGeom prst="donut">
              <a:avLst>
                <a:gd name="adj" fmla="val 57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6" name="Gelijkbenige driehoek 5"/>
            <p:cNvSpPr/>
            <p:nvPr userDrawn="1"/>
          </p:nvSpPr>
          <p:spPr>
            <a:xfrm rot="5400000">
              <a:off x="4437467" y="2698633"/>
              <a:ext cx="358511" cy="3277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7" name="Rechthoek 6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Film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/>
          </p:nvPr>
        </p:nvSpPr>
        <p:spPr>
          <a:xfrm>
            <a:off x="222717" y="209320"/>
            <a:ext cx="8700946" cy="5306408"/>
          </a:xfrm>
        </p:spPr>
        <p:txBody>
          <a:bodyPr anchor="b">
            <a:normAutofit/>
          </a:bodyPr>
          <a:lstStyle>
            <a:lvl1pPr algn="ctr">
              <a:defRPr sz="800">
                <a:solidFill>
                  <a:schemeClr val="bg2"/>
                </a:solidFill>
              </a:defRPr>
            </a:lvl1pPr>
            <a:lvl2pPr algn="ctr">
              <a:defRPr sz="2800">
                <a:solidFill>
                  <a:schemeClr val="bg2"/>
                </a:solidFill>
              </a:defRPr>
            </a:lvl2pPr>
            <a:lvl3pPr algn="ctr">
              <a:defRPr sz="24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EC9E-3524-4BDF-9823-29DDA980778E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11" name="Tijdelijke aanduiding voor voettekst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A662-5F0F-48AE-B7C5-0C001D192B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_0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14300" y="180975"/>
            <a:ext cx="8886825" cy="585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-1189038" y="1382713"/>
            <a:ext cx="12096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(Koppen)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46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Titeldia_000</a:t>
            </a:r>
          </a:p>
        </p:txBody>
      </p:sp>
      <p:sp>
        <p:nvSpPr>
          <p:cNvPr id="32" name="SHAPES"/>
          <p:cNvSpPr>
            <a:spLocks noGrp="1"/>
          </p:cNvSpPr>
          <p:nvPr>
            <p:ph type="body" sz="quarter" idx="13"/>
          </p:nvPr>
        </p:nvSpPr>
        <p:spPr>
          <a:xfrm>
            <a:off x="107505" y="107106"/>
            <a:ext cx="216023" cy="5986191"/>
          </a:xfrm>
          <a:blipFill>
            <a:blip r:embed="rId2" cstate="print"/>
            <a:stretch>
              <a:fillRect/>
            </a:stretch>
          </a:blipFill>
        </p:spPr>
        <p:txBody>
          <a:bodyPr vert="vert270" lIns="0" tIns="180000" rIns="36000" bIns="144000" anchor="ctr">
            <a:normAutofit/>
          </a:bodyPr>
          <a:lstStyle>
            <a:lvl1pPr algn="l">
              <a:defRPr sz="800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2" name="SHAPES"/>
          <p:cNvSpPr>
            <a:spLocks noGrp="1"/>
          </p:cNvSpPr>
          <p:nvPr>
            <p:ph type="body" sz="quarter" idx="15"/>
          </p:nvPr>
        </p:nvSpPr>
        <p:spPr>
          <a:xfrm>
            <a:off x="6184222" y="107106"/>
            <a:ext cx="2858849" cy="5986191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3" name="SHAPES"/>
          <p:cNvSpPr>
            <a:spLocks noGrp="1"/>
          </p:cNvSpPr>
          <p:nvPr>
            <p:ph type="body" sz="quarter" idx="16"/>
          </p:nvPr>
        </p:nvSpPr>
        <p:spPr>
          <a:xfrm>
            <a:off x="0" y="1041059"/>
            <a:ext cx="5508104" cy="2081736"/>
          </a:xfrm>
          <a:blipFill>
            <a:blip r:embed="rId4" cstate="print"/>
            <a:stretch>
              <a:fillRect/>
            </a:stretch>
          </a:blipFill>
        </p:spPr>
        <p:txBody>
          <a:bodyPr anchor="b"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841" y="1382911"/>
            <a:ext cx="4629215" cy="1470025"/>
          </a:xfrm>
        </p:spPr>
        <p:txBody>
          <a:bodyPr>
            <a:noAutofit/>
          </a:bodyPr>
          <a:lstStyle>
            <a:lvl1pPr algn="l">
              <a:lnSpc>
                <a:spcPts val="4800"/>
              </a:lnSpc>
              <a:spcBef>
                <a:spcPts val="500"/>
              </a:spcBef>
              <a:spcAft>
                <a:spcPts val="500"/>
              </a:spcAft>
              <a:defRPr sz="4600" b="0">
                <a:solidFill>
                  <a:srgbClr val="BD0067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3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159160" y="176213"/>
            <a:ext cx="8807710" cy="585889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3" name="SHAPES"/>
          <p:cNvSpPr>
            <a:spLocks noGrp="1"/>
          </p:cNvSpPr>
          <p:nvPr>
            <p:ph type="body" sz="quarter" idx="18"/>
          </p:nvPr>
        </p:nvSpPr>
        <p:spPr>
          <a:xfrm>
            <a:off x="5214874" y="307651"/>
            <a:ext cx="3665391" cy="5571174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ijdelijke aanduiding voor datum 3"/>
          <p:cNvSpPr>
            <a:spLocks noGrp="1"/>
          </p:cNvSpPr>
          <p:nvPr userDrawn="1"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F8FE-C607-4888-AB14-14BDA3221E8C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13" name="Tijdelijke aanduiding voor voettekst 4"/>
          <p:cNvSpPr>
            <a:spLocks noGrp="1"/>
          </p:cNvSpPr>
          <p:nvPr userDrawn="1"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5"/>
          <p:cNvSpPr>
            <a:spLocks noGrp="1"/>
          </p:cNvSpPr>
          <p:nvPr userDrawn="1"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F165-F010-4DC2-BEF0-8AAD7A7B66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_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65100" y="4587875"/>
            <a:ext cx="8802688" cy="1443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5" name="Shapes"/>
          <p:cNvGrpSpPr/>
          <p:nvPr userDrawn="1"/>
        </p:nvGrpSpPr>
        <p:grpSpPr>
          <a:xfrm>
            <a:off x="6184222" y="3063675"/>
            <a:ext cx="2851589" cy="3048671"/>
            <a:chOff x="6184222" y="139922"/>
            <a:chExt cx="2851589" cy="3048671"/>
          </a:xfrm>
          <a:solidFill>
            <a:schemeClr val="bg1"/>
          </a:solidFill>
        </p:grpSpPr>
        <p:sp>
          <p:nvSpPr>
            <p:cNvPr id="6" name="Vrije vorm 5"/>
            <p:cNvSpPr/>
            <p:nvPr/>
          </p:nvSpPr>
          <p:spPr>
            <a:xfrm>
              <a:off x="8293392" y="1643089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 rot="5400000" flipV="1">
              <a:off x="7477348" y="1630130"/>
              <a:ext cx="3048671" cy="6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Rechthoekige driehoek 7"/>
            <p:cNvSpPr/>
            <p:nvPr/>
          </p:nvSpPr>
          <p:spPr>
            <a:xfrm flipH="1">
              <a:off x="6184222" y="2958281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6393931" y="2958281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0" name="Shapes"/>
          <p:cNvGrpSpPr/>
          <p:nvPr userDrawn="1"/>
        </p:nvGrpSpPr>
        <p:grpSpPr>
          <a:xfrm>
            <a:off x="107507" y="3021433"/>
            <a:ext cx="216021" cy="3071863"/>
            <a:chOff x="107507" y="3021433"/>
            <a:chExt cx="216021" cy="3071863"/>
          </a:xfrm>
          <a:solidFill>
            <a:schemeClr val="bg1"/>
          </a:solidFill>
        </p:grpSpPr>
        <p:sp>
          <p:nvSpPr>
            <p:cNvPr id="11" name="Rechthoek 10"/>
            <p:cNvSpPr/>
            <p:nvPr/>
          </p:nvSpPr>
          <p:spPr>
            <a:xfrm rot="5400000">
              <a:off x="-1392421" y="4521361"/>
              <a:ext cx="3071863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159160" y="5006033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159160" y="5126286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59160" y="5246539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5" name="Rechthoek 14"/>
          <p:cNvSpPr/>
          <p:nvPr userDrawn="1"/>
        </p:nvSpPr>
        <p:spPr>
          <a:xfrm>
            <a:off x="-719138" y="4908550"/>
            <a:ext cx="739776" cy="757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17" name="Rechthoek 16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Grafiek</a:t>
            </a:r>
          </a:p>
        </p:txBody>
      </p:sp>
      <p:sp>
        <p:nvSpPr>
          <p:cNvPr id="2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4588011"/>
            <a:ext cx="7301885" cy="1398877"/>
          </a:xfrm>
        </p:spPr>
        <p:txBody>
          <a:bodyPr anchor="ctr"/>
          <a:lstStyle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idx="13"/>
          </p:nvPr>
        </p:nvSpPr>
        <p:spPr>
          <a:xfrm>
            <a:off x="1259632" y="548681"/>
            <a:ext cx="6048672" cy="3816424"/>
          </a:xfrm>
        </p:spPr>
        <p:txBody>
          <a:bodyPr anchor="b">
            <a:normAutofit/>
          </a:bodyPr>
          <a:lstStyle>
            <a:lvl1pPr algn="ctr">
              <a:defRPr sz="800">
                <a:solidFill>
                  <a:schemeClr val="accent2"/>
                </a:solidFill>
              </a:defRPr>
            </a:lvl1pPr>
            <a:lvl2pPr algn="ctr">
              <a:defRPr sz="2800">
                <a:solidFill>
                  <a:schemeClr val="bg2"/>
                </a:solidFill>
              </a:defRPr>
            </a:lvl2pPr>
            <a:lvl3pPr algn="ctr">
              <a:defRPr sz="24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4678-D3AD-4289-9A36-3E84AAFF8D58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19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F9F0-4390-40CE-AD35-AD77EFB61F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65100" y="4587875"/>
            <a:ext cx="8802688" cy="1443038"/>
          </a:xfrm>
          <a:prstGeom prst="rect">
            <a:avLst/>
          </a:prstGeom>
          <a:solidFill>
            <a:srgbClr val="BE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5" name="Shapes"/>
          <p:cNvGrpSpPr/>
          <p:nvPr userDrawn="1"/>
        </p:nvGrpSpPr>
        <p:grpSpPr>
          <a:xfrm>
            <a:off x="6184222" y="3063675"/>
            <a:ext cx="2851589" cy="3048671"/>
            <a:chOff x="6184222" y="139922"/>
            <a:chExt cx="2851589" cy="3048671"/>
          </a:xfrm>
          <a:solidFill>
            <a:schemeClr val="bg1"/>
          </a:solidFill>
        </p:grpSpPr>
        <p:sp>
          <p:nvSpPr>
            <p:cNvPr id="6" name="Vrije vorm 5"/>
            <p:cNvSpPr/>
            <p:nvPr/>
          </p:nvSpPr>
          <p:spPr>
            <a:xfrm>
              <a:off x="8293392" y="1643089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 rot="5400000" flipV="1">
              <a:off x="7477348" y="1630130"/>
              <a:ext cx="3048671" cy="6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Rechthoekige driehoek 7"/>
            <p:cNvSpPr/>
            <p:nvPr/>
          </p:nvSpPr>
          <p:spPr>
            <a:xfrm flipH="1">
              <a:off x="6184222" y="2958281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6393931" y="2958281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0" name="Shapes"/>
          <p:cNvGrpSpPr/>
          <p:nvPr userDrawn="1"/>
        </p:nvGrpSpPr>
        <p:grpSpPr>
          <a:xfrm>
            <a:off x="107507" y="3021433"/>
            <a:ext cx="216021" cy="3071863"/>
            <a:chOff x="107507" y="3021433"/>
            <a:chExt cx="216021" cy="3071863"/>
          </a:xfrm>
          <a:solidFill>
            <a:schemeClr val="bg1"/>
          </a:solidFill>
        </p:grpSpPr>
        <p:sp>
          <p:nvSpPr>
            <p:cNvPr id="11" name="Rechthoek 10"/>
            <p:cNvSpPr/>
            <p:nvPr/>
          </p:nvSpPr>
          <p:spPr>
            <a:xfrm rot="5400000">
              <a:off x="-1392421" y="4521361"/>
              <a:ext cx="3071863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159160" y="5006033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159160" y="5126286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59160" y="5246539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5" name="Rechthoek 14"/>
          <p:cNvSpPr/>
          <p:nvPr userDrawn="1"/>
        </p:nvSpPr>
        <p:spPr>
          <a:xfrm>
            <a:off x="-719138" y="4908550"/>
            <a:ext cx="739776" cy="757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17" name="Rechthoek 16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Grafiek</a:t>
            </a:r>
          </a:p>
        </p:txBody>
      </p:sp>
      <p:sp>
        <p:nvSpPr>
          <p:cNvPr id="2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4588011"/>
            <a:ext cx="7301885" cy="1398877"/>
          </a:xfrm>
        </p:spPr>
        <p:txBody>
          <a:bodyPr anchor="ctr"/>
          <a:lstStyle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idx="13"/>
          </p:nvPr>
        </p:nvSpPr>
        <p:spPr>
          <a:xfrm>
            <a:off x="1259632" y="548681"/>
            <a:ext cx="6048672" cy="3816424"/>
          </a:xfrm>
        </p:spPr>
        <p:txBody>
          <a:bodyPr anchor="b">
            <a:normAutofit/>
          </a:bodyPr>
          <a:lstStyle>
            <a:lvl1pPr algn="ctr">
              <a:defRPr sz="800">
                <a:solidFill>
                  <a:schemeClr val="accent2"/>
                </a:solidFill>
              </a:defRPr>
            </a:lvl1pPr>
            <a:lvl2pPr algn="ctr">
              <a:defRPr sz="2800">
                <a:solidFill>
                  <a:schemeClr val="bg2"/>
                </a:solidFill>
              </a:defRPr>
            </a:lvl2pPr>
            <a:lvl3pPr algn="ctr">
              <a:defRPr sz="24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C5AC-B95A-4DCE-BD8A-B98126C49BCF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19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DED50-2C35-48F4-939C-C2A786AF9D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65100" y="4587875"/>
            <a:ext cx="8802688" cy="1443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5" name="Shapes"/>
          <p:cNvGrpSpPr/>
          <p:nvPr userDrawn="1"/>
        </p:nvGrpSpPr>
        <p:grpSpPr>
          <a:xfrm>
            <a:off x="6184222" y="3063675"/>
            <a:ext cx="2851589" cy="3048671"/>
            <a:chOff x="6184222" y="139922"/>
            <a:chExt cx="2851589" cy="3048671"/>
          </a:xfrm>
          <a:solidFill>
            <a:schemeClr val="bg1"/>
          </a:solidFill>
        </p:grpSpPr>
        <p:sp>
          <p:nvSpPr>
            <p:cNvPr id="6" name="Vrije vorm 5"/>
            <p:cNvSpPr/>
            <p:nvPr/>
          </p:nvSpPr>
          <p:spPr>
            <a:xfrm>
              <a:off x="8293392" y="1643089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 rot="5400000" flipV="1">
              <a:off x="7477348" y="1630130"/>
              <a:ext cx="3048671" cy="6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Rechthoekige driehoek 7"/>
            <p:cNvSpPr/>
            <p:nvPr/>
          </p:nvSpPr>
          <p:spPr>
            <a:xfrm flipH="1">
              <a:off x="6184222" y="2958281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6393931" y="2958281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0" name="Shapes"/>
          <p:cNvGrpSpPr/>
          <p:nvPr userDrawn="1"/>
        </p:nvGrpSpPr>
        <p:grpSpPr>
          <a:xfrm>
            <a:off x="107507" y="3021433"/>
            <a:ext cx="216021" cy="3071863"/>
            <a:chOff x="107507" y="3021433"/>
            <a:chExt cx="216021" cy="3071863"/>
          </a:xfrm>
          <a:solidFill>
            <a:schemeClr val="bg1"/>
          </a:solidFill>
        </p:grpSpPr>
        <p:sp>
          <p:nvSpPr>
            <p:cNvPr id="11" name="Rechthoek 10"/>
            <p:cNvSpPr/>
            <p:nvPr/>
          </p:nvSpPr>
          <p:spPr>
            <a:xfrm rot="5400000">
              <a:off x="-1392421" y="4521361"/>
              <a:ext cx="3071863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159160" y="5006033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159160" y="5126286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59160" y="5246539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5" name="Rechthoek 14"/>
          <p:cNvSpPr/>
          <p:nvPr userDrawn="1"/>
        </p:nvSpPr>
        <p:spPr>
          <a:xfrm>
            <a:off x="-719138" y="4908550"/>
            <a:ext cx="739776" cy="757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17" name="Rechthoek 16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Grafiek</a:t>
            </a:r>
          </a:p>
        </p:txBody>
      </p:sp>
      <p:sp>
        <p:nvSpPr>
          <p:cNvPr id="2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4588011"/>
            <a:ext cx="7301885" cy="1398877"/>
          </a:xfrm>
        </p:spPr>
        <p:txBody>
          <a:bodyPr anchor="ctr"/>
          <a:lstStyle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idx="13"/>
          </p:nvPr>
        </p:nvSpPr>
        <p:spPr>
          <a:xfrm>
            <a:off x="1259632" y="548681"/>
            <a:ext cx="6048672" cy="3816424"/>
          </a:xfrm>
        </p:spPr>
        <p:txBody>
          <a:bodyPr anchor="b">
            <a:normAutofit/>
          </a:bodyPr>
          <a:lstStyle>
            <a:lvl1pPr algn="ctr">
              <a:defRPr sz="800">
                <a:solidFill>
                  <a:schemeClr val="accent2"/>
                </a:solidFill>
              </a:defRPr>
            </a:lvl1pPr>
            <a:lvl2pPr algn="ctr">
              <a:defRPr sz="2800">
                <a:solidFill>
                  <a:schemeClr val="bg2"/>
                </a:solidFill>
              </a:defRPr>
            </a:lvl2pPr>
            <a:lvl3pPr algn="ctr">
              <a:defRPr sz="24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497D-CD87-4EE3-B83E-F6D32AC43D22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19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709E5-1E99-459A-8F63-6AFF6AC771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165100" y="4587875"/>
            <a:ext cx="8802688" cy="1443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5" name="Shapes"/>
          <p:cNvGrpSpPr/>
          <p:nvPr userDrawn="1"/>
        </p:nvGrpSpPr>
        <p:grpSpPr>
          <a:xfrm>
            <a:off x="6184222" y="3063675"/>
            <a:ext cx="2851589" cy="3048671"/>
            <a:chOff x="6184222" y="139922"/>
            <a:chExt cx="2851589" cy="3048671"/>
          </a:xfrm>
          <a:solidFill>
            <a:schemeClr val="bg1"/>
          </a:solidFill>
        </p:grpSpPr>
        <p:sp>
          <p:nvSpPr>
            <p:cNvPr id="6" name="Vrije vorm 5"/>
            <p:cNvSpPr/>
            <p:nvPr/>
          </p:nvSpPr>
          <p:spPr>
            <a:xfrm>
              <a:off x="8293392" y="1643089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 rot="5400000" flipV="1">
              <a:off x="7477348" y="1630130"/>
              <a:ext cx="3048671" cy="6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Rechthoekige driehoek 7"/>
            <p:cNvSpPr/>
            <p:nvPr/>
          </p:nvSpPr>
          <p:spPr>
            <a:xfrm flipH="1">
              <a:off x="6184222" y="2958281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6393931" y="2958281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0" name="Shapes"/>
          <p:cNvGrpSpPr/>
          <p:nvPr userDrawn="1"/>
        </p:nvGrpSpPr>
        <p:grpSpPr>
          <a:xfrm>
            <a:off x="107507" y="3021433"/>
            <a:ext cx="216021" cy="3071863"/>
            <a:chOff x="107507" y="3021433"/>
            <a:chExt cx="216021" cy="3071863"/>
          </a:xfrm>
          <a:solidFill>
            <a:schemeClr val="bg1"/>
          </a:solidFill>
        </p:grpSpPr>
        <p:sp>
          <p:nvSpPr>
            <p:cNvPr id="11" name="Rechthoek 10"/>
            <p:cNvSpPr/>
            <p:nvPr/>
          </p:nvSpPr>
          <p:spPr>
            <a:xfrm rot="5400000">
              <a:off x="-1392421" y="4521361"/>
              <a:ext cx="3071863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159160" y="5006033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159160" y="5126286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59160" y="5246539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5" name="Rechthoek 14"/>
          <p:cNvSpPr/>
          <p:nvPr userDrawn="1"/>
        </p:nvSpPr>
        <p:spPr>
          <a:xfrm>
            <a:off x="-719138" y="4908550"/>
            <a:ext cx="739776" cy="757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17" name="Rechthoek 16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Grafiek</a:t>
            </a:r>
          </a:p>
        </p:txBody>
      </p:sp>
      <p:sp>
        <p:nvSpPr>
          <p:cNvPr id="20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4588011"/>
            <a:ext cx="7301885" cy="1398877"/>
          </a:xfrm>
        </p:spPr>
        <p:txBody>
          <a:bodyPr anchor="ctr"/>
          <a:lstStyle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idx="13"/>
          </p:nvPr>
        </p:nvSpPr>
        <p:spPr>
          <a:xfrm>
            <a:off x="1259632" y="548681"/>
            <a:ext cx="6048672" cy="3816424"/>
          </a:xfrm>
        </p:spPr>
        <p:txBody>
          <a:bodyPr anchor="b">
            <a:normAutofit/>
          </a:bodyPr>
          <a:lstStyle>
            <a:lvl1pPr algn="ctr">
              <a:defRPr sz="800">
                <a:solidFill>
                  <a:schemeClr val="accent2"/>
                </a:solidFill>
              </a:defRPr>
            </a:lvl1pPr>
            <a:lvl2pPr algn="ctr">
              <a:defRPr sz="2800">
                <a:solidFill>
                  <a:schemeClr val="bg2"/>
                </a:solidFill>
              </a:defRPr>
            </a:lvl2pPr>
            <a:lvl3pPr algn="ctr">
              <a:defRPr sz="2400">
                <a:solidFill>
                  <a:schemeClr val="bg2"/>
                </a:solidFill>
              </a:defRPr>
            </a:lvl3pPr>
            <a:lvl4pPr algn="ctr">
              <a:defRPr sz="2000">
                <a:solidFill>
                  <a:schemeClr val="bg2"/>
                </a:solidFill>
              </a:defRPr>
            </a:lvl4pPr>
            <a:lvl5pPr algn="ctr"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8AB9-195D-42B6-A974-B52774302963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19" name="Tijdelijke aanduiding voor voet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161D-2E16-4178-ABFF-C42B16F556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Leeg</a:t>
            </a:r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F0D8B-DFF4-419C-AB6A-331B7E7B8B86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085B-3419-4439-B52B-BC38A5FC50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&amp; Beeld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65100" y="176213"/>
            <a:ext cx="4857750" cy="57197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6" name="Back_shapes"/>
          <p:cNvGrpSpPr/>
          <p:nvPr userDrawn="1"/>
        </p:nvGrpSpPr>
        <p:grpSpPr>
          <a:xfrm>
            <a:off x="129038" y="100706"/>
            <a:ext cx="4942931" cy="5973464"/>
            <a:chOff x="1967851" y="70712"/>
            <a:chExt cx="7068654" cy="8542375"/>
          </a:xfrm>
          <a:solidFill>
            <a:schemeClr val="bg1"/>
          </a:solidFill>
        </p:grpSpPr>
        <p:sp>
          <p:nvSpPr>
            <p:cNvPr id="7" name="Ovaal 6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400000" flipV="1">
              <a:off x="4730506" y="4307088"/>
              <a:ext cx="8542372" cy="69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 rot="5400000">
              <a:off x="-2267331" y="4305894"/>
              <a:ext cx="8542372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ige driehoek 12"/>
            <p:cNvSpPr/>
            <p:nvPr/>
          </p:nvSpPr>
          <p:spPr>
            <a:xfrm rot="5400000">
              <a:off x="1974164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 rot="5400000">
              <a:off x="1826988" y="280635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2019505" y="1636129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2019505" y="1756381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2019505" y="1876634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pic>
        <p:nvPicPr>
          <p:cNvPr id="18" name="Afbeelding 74" hidden="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al 18"/>
          <p:cNvSpPr/>
          <p:nvPr userDrawn="1"/>
        </p:nvSpPr>
        <p:spPr>
          <a:xfrm>
            <a:off x="-46038" y="677863"/>
            <a:ext cx="249238" cy="249237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0" name="Ovaal 19"/>
          <p:cNvSpPr/>
          <p:nvPr userDrawn="1"/>
        </p:nvSpPr>
        <p:spPr>
          <a:xfrm>
            <a:off x="-46038" y="971550"/>
            <a:ext cx="249238" cy="249238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hoek 21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hthoek 22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Tekst &amp; Beeld</a:t>
            </a: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172074" y="176849"/>
            <a:ext cx="3794795" cy="5719762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499" y="671119"/>
            <a:ext cx="3989517" cy="57801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1556793"/>
            <a:ext cx="3989517" cy="42484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5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C8FA-53BD-43CB-9CA7-A212E0B49D28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8CFE-F5AE-43FE-9049-7FF6E6120B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&amp; Beeld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65100" y="176213"/>
            <a:ext cx="4857750" cy="5719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6" name="Back_shapes"/>
          <p:cNvGrpSpPr/>
          <p:nvPr userDrawn="1"/>
        </p:nvGrpSpPr>
        <p:grpSpPr>
          <a:xfrm>
            <a:off x="129038" y="100706"/>
            <a:ext cx="4942931" cy="5973464"/>
            <a:chOff x="1967851" y="70712"/>
            <a:chExt cx="7068654" cy="8542375"/>
          </a:xfrm>
          <a:solidFill>
            <a:schemeClr val="bg1"/>
          </a:solidFill>
        </p:grpSpPr>
        <p:sp>
          <p:nvSpPr>
            <p:cNvPr id="7" name="Ovaal 6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400000" flipV="1">
              <a:off x="4730506" y="4307088"/>
              <a:ext cx="8542372" cy="69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 rot="5400000">
              <a:off x="-2267331" y="4305894"/>
              <a:ext cx="8542372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ige driehoek 12"/>
            <p:cNvSpPr/>
            <p:nvPr/>
          </p:nvSpPr>
          <p:spPr>
            <a:xfrm rot="5400000">
              <a:off x="1974164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 rot="5400000">
              <a:off x="1826988" y="280635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2019505" y="1636129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2019505" y="1756381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2019505" y="1876634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8" name="Rechthoek 17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Tekst &amp; Beeld</a:t>
            </a: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172074" y="176849"/>
            <a:ext cx="3794795" cy="5719762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6406-841C-4C1B-ACB6-985B2DE4F655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B3FB-7F54-4445-829E-83F5693D69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&amp; Beeld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65100" y="176213"/>
            <a:ext cx="4857750" cy="5719762"/>
          </a:xfrm>
          <a:prstGeom prst="rect">
            <a:avLst/>
          </a:prstGeom>
          <a:solidFill>
            <a:srgbClr val="BE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6" name="Back_shapes"/>
          <p:cNvGrpSpPr/>
          <p:nvPr userDrawn="1"/>
        </p:nvGrpSpPr>
        <p:grpSpPr>
          <a:xfrm>
            <a:off x="129038" y="100706"/>
            <a:ext cx="4942931" cy="5973464"/>
            <a:chOff x="1967851" y="70712"/>
            <a:chExt cx="7068654" cy="8542375"/>
          </a:xfrm>
          <a:solidFill>
            <a:schemeClr val="bg1"/>
          </a:solidFill>
        </p:grpSpPr>
        <p:sp>
          <p:nvSpPr>
            <p:cNvPr id="7" name="Ovaal 6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400000" flipV="1">
              <a:off x="4730506" y="4307088"/>
              <a:ext cx="8542372" cy="69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 rot="5400000">
              <a:off x="-2267331" y="4305894"/>
              <a:ext cx="8542372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ige driehoek 12"/>
            <p:cNvSpPr/>
            <p:nvPr/>
          </p:nvSpPr>
          <p:spPr>
            <a:xfrm rot="5400000">
              <a:off x="1974164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 rot="5400000">
              <a:off x="1826988" y="280635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2019505" y="1636129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2019505" y="1756381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2019505" y="1876634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8" name="Rechthoek 17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Tekst &amp; Beeld</a:t>
            </a: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172074" y="176849"/>
            <a:ext cx="3794795" cy="5719762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B48D-A5A2-4D67-B033-37CB64066841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A02D-C579-48EE-B311-217FD28385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&amp; Beeld_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65100" y="176213"/>
            <a:ext cx="4857750" cy="5719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6" name="Back_shapes"/>
          <p:cNvGrpSpPr/>
          <p:nvPr userDrawn="1"/>
        </p:nvGrpSpPr>
        <p:grpSpPr>
          <a:xfrm>
            <a:off x="129038" y="100706"/>
            <a:ext cx="4942931" cy="5973464"/>
            <a:chOff x="1967851" y="70712"/>
            <a:chExt cx="7068654" cy="8542375"/>
          </a:xfrm>
          <a:solidFill>
            <a:schemeClr val="bg1"/>
          </a:solidFill>
        </p:grpSpPr>
        <p:sp>
          <p:nvSpPr>
            <p:cNvPr id="7" name="Ovaal 6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400000" flipV="1">
              <a:off x="4730506" y="4307088"/>
              <a:ext cx="8542372" cy="696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 rot="5400000">
              <a:off x="-2267331" y="4305894"/>
              <a:ext cx="8542372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" name="Rechthoekige driehoek 12"/>
            <p:cNvSpPr/>
            <p:nvPr/>
          </p:nvSpPr>
          <p:spPr>
            <a:xfrm rot="5400000">
              <a:off x="1974164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 rot="5400000">
              <a:off x="1826988" y="280635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2019505" y="1636129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2019505" y="1756381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2019505" y="1876634"/>
              <a:ext cx="164367" cy="29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8" name="Rechthoek 17"/>
          <p:cNvSpPr/>
          <p:nvPr userDrawn="1"/>
        </p:nvSpPr>
        <p:spPr>
          <a:xfrm>
            <a:off x="-719138" y="1557338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-719138" y="671513"/>
            <a:ext cx="739776" cy="7572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28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1" name="Rechthoek 20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Tekst &amp; Beeld</a:t>
            </a: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172074" y="176849"/>
            <a:ext cx="3794795" cy="5719762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73DA-CEB3-48C9-AA7B-E2644BF5CFC3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D4A4D-4B7A-463C-A7DA-189D17DEA4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beelden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65100" y="3114675"/>
            <a:ext cx="8802688" cy="2916238"/>
          </a:xfrm>
          <a:prstGeom prst="rect">
            <a:avLst/>
          </a:prstGeom>
          <a:solidFill>
            <a:srgbClr val="BE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6" name="Shapes"/>
          <p:cNvGrpSpPr/>
          <p:nvPr userDrawn="1"/>
        </p:nvGrpSpPr>
        <p:grpSpPr>
          <a:xfrm>
            <a:off x="6184222" y="3063675"/>
            <a:ext cx="2851589" cy="3048671"/>
            <a:chOff x="6184222" y="139922"/>
            <a:chExt cx="2851589" cy="3048671"/>
          </a:xfrm>
          <a:solidFill>
            <a:schemeClr val="bg1"/>
          </a:solidFill>
        </p:grpSpPr>
        <p:sp>
          <p:nvSpPr>
            <p:cNvPr id="8" name="Vrije vorm 7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 rot="5400000" flipV="1">
              <a:off x="7477348" y="1630130"/>
              <a:ext cx="3048671" cy="6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ige driehoek 10"/>
            <p:cNvSpPr/>
            <p:nvPr/>
          </p:nvSpPr>
          <p:spPr>
            <a:xfrm flipH="1">
              <a:off x="6184222" y="2958281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393931" y="2958281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3" name="Shapes"/>
          <p:cNvGrpSpPr/>
          <p:nvPr userDrawn="1"/>
        </p:nvGrpSpPr>
        <p:grpSpPr>
          <a:xfrm>
            <a:off x="107507" y="3021433"/>
            <a:ext cx="216021" cy="3071863"/>
            <a:chOff x="107507" y="3021433"/>
            <a:chExt cx="216021" cy="3071863"/>
          </a:xfrm>
          <a:solidFill>
            <a:schemeClr val="bg1"/>
          </a:solidFill>
        </p:grpSpPr>
        <p:sp>
          <p:nvSpPr>
            <p:cNvPr id="14" name="Rechthoek 13"/>
            <p:cNvSpPr/>
            <p:nvPr/>
          </p:nvSpPr>
          <p:spPr>
            <a:xfrm rot="5400000">
              <a:off x="-1392421" y="4521361"/>
              <a:ext cx="3071863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59160" y="3503389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59160" y="3623642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9160" y="374389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8" name="Rechthoek 17"/>
          <p:cNvSpPr/>
          <p:nvPr userDrawn="1"/>
        </p:nvSpPr>
        <p:spPr>
          <a:xfrm>
            <a:off x="-719138" y="4184650"/>
            <a:ext cx="739776" cy="757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Twee beelden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4644008" y="176213"/>
            <a:ext cx="4322861" cy="274873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176783" y="176213"/>
            <a:ext cx="4322861" cy="274873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3140967"/>
            <a:ext cx="7301885" cy="2845921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F08A-D0F8-42E2-A1EC-07EA80AC8322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0518-8136-4D1C-9981-90EC4F4E94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beelden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65100" y="3114675"/>
            <a:ext cx="8802688" cy="2916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6" name="Shapes"/>
          <p:cNvGrpSpPr/>
          <p:nvPr userDrawn="1"/>
        </p:nvGrpSpPr>
        <p:grpSpPr>
          <a:xfrm>
            <a:off x="6184222" y="3063675"/>
            <a:ext cx="2851589" cy="3048671"/>
            <a:chOff x="6184222" y="139922"/>
            <a:chExt cx="2851589" cy="3048671"/>
          </a:xfrm>
          <a:solidFill>
            <a:schemeClr val="bg1"/>
          </a:solidFill>
        </p:grpSpPr>
        <p:sp>
          <p:nvSpPr>
            <p:cNvPr id="8" name="Vrije vorm 7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 rot="5400000" flipV="1">
              <a:off x="7477348" y="1630130"/>
              <a:ext cx="3048671" cy="6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ige driehoek 10"/>
            <p:cNvSpPr/>
            <p:nvPr/>
          </p:nvSpPr>
          <p:spPr>
            <a:xfrm flipH="1">
              <a:off x="6184222" y="2958281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393931" y="2958281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3" name="Shapes"/>
          <p:cNvGrpSpPr/>
          <p:nvPr userDrawn="1"/>
        </p:nvGrpSpPr>
        <p:grpSpPr>
          <a:xfrm>
            <a:off x="107507" y="3021433"/>
            <a:ext cx="216021" cy="3071863"/>
            <a:chOff x="107507" y="3021433"/>
            <a:chExt cx="216021" cy="3071863"/>
          </a:xfrm>
          <a:solidFill>
            <a:schemeClr val="bg1"/>
          </a:solidFill>
        </p:grpSpPr>
        <p:sp>
          <p:nvSpPr>
            <p:cNvPr id="14" name="Rechthoek 13"/>
            <p:cNvSpPr/>
            <p:nvPr/>
          </p:nvSpPr>
          <p:spPr>
            <a:xfrm rot="5400000">
              <a:off x="-1392421" y="4521361"/>
              <a:ext cx="3071863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59160" y="3503389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59160" y="3623642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9160" y="374389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8" name="Rechthoek 17"/>
          <p:cNvSpPr/>
          <p:nvPr userDrawn="1"/>
        </p:nvSpPr>
        <p:spPr>
          <a:xfrm>
            <a:off x="-719138" y="4184650"/>
            <a:ext cx="739776" cy="757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Twee beelden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4644008" y="176213"/>
            <a:ext cx="4322861" cy="274873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176783" y="176213"/>
            <a:ext cx="4322861" cy="274873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3140967"/>
            <a:ext cx="7301885" cy="2845921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A099-5D2E-4EFC-8633-A0E32AC95E2C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8D59D-067A-4B99-8B78-F7ED8F6912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beelden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65100" y="3114675"/>
            <a:ext cx="8802688" cy="2916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6" name="Shapes"/>
          <p:cNvGrpSpPr/>
          <p:nvPr userDrawn="1"/>
        </p:nvGrpSpPr>
        <p:grpSpPr>
          <a:xfrm>
            <a:off x="6184222" y="3063675"/>
            <a:ext cx="2851589" cy="3048671"/>
            <a:chOff x="6184222" y="139922"/>
            <a:chExt cx="2851589" cy="3048671"/>
          </a:xfrm>
          <a:solidFill>
            <a:schemeClr val="bg1"/>
          </a:solidFill>
        </p:grpSpPr>
        <p:sp>
          <p:nvSpPr>
            <p:cNvPr id="8" name="Vrije vorm 7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 rot="5400000" flipV="1">
              <a:off x="7477348" y="1630130"/>
              <a:ext cx="3048671" cy="6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1" name="Rechthoekige driehoek 10"/>
            <p:cNvSpPr/>
            <p:nvPr/>
          </p:nvSpPr>
          <p:spPr>
            <a:xfrm flipH="1">
              <a:off x="6184222" y="2958281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393931" y="2958281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grpSp>
        <p:nvGrpSpPr>
          <p:cNvPr id="13" name="Shapes"/>
          <p:cNvGrpSpPr/>
          <p:nvPr userDrawn="1"/>
        </p:nvGrpSpPr>
        <p:grpSpPr>
          <a:xfrm>
            <a:off x="107507" y="3021433"/>
            <a:ext cx="216021" cy="3071863"/>
            <a:chOff x="107507" y="3021433"/>
            <a:chExt cx="216021" cy="3071863"/>
          </a:xfrm>
          <a:solidFill>
            <a:schemeClr val="bg1"/>
          </a:solidFill>
        </p:grpSpPr>
        <p:sp>
          <p:nvSpPr>
            <p:cNvPr id="14" name="Rechthoek 13"/>
            <p:cNvSpPr/>
            <p:nvPr/>
          </p:nvSpPr>
          <p:spPr>
            <a:xfrm rot="5400000">
              <a:off x="-1392421" y="4521361"/>
              <a:ext cx="3071863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59160" y="3503389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59160" y="3623642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59160" y="3743895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18" name="Rechthoek 17"/>
          <p:cNvSpPr/>
          <p:nvPr userDrawn="1"/>
        </p:nvSpPr>
        <p:spPr>
          <a:xfrm>
            <a:off x="-719138" y="4184650"/>
            <a:ext cx="739776" cy="7572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Arial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18 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nl-N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/>
          <p:nvPr userDrawn="1"/>
        </p:nvSpPr>
        <p:spPr>
          <a:xfrm>
            <a:off x="0" y="-304800"/>
            <a:ext cx="900113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Template: </a:t>
            </a:r>
          </a:p>
        </p:txBody>
      </p:sp>
      <p:sp>
        <p:nvSpPr>
          <p:cNvPr id="20" name="Rechthoek 19"/>
          <p:cNvSpPr/>
          <p:nvPr userDrawn="1"/>
        </p:nvSpPr>
        <p:spPr>
          <a:xfrm>
            <a:off x="720725" y="-304800"/>
            <a:ext cx="2266950" cy="314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Twee beelden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4644008" y="176213"/>
            <a:ext cx="4322861" cy="274873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176783" y="176213"/>
            <a:ext cx="4322861" cy="2748731"/>
          </a:xfrm>
          <a:solidFill>
            <a:schemeClr val="accent4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26499" y="3140967"/>
            <a:ext cx="7301885" cy="2845921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ijdelijke aanduiding voor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E728-69D4-4663-AEE4-D9CE4460A4F7}" type="datetimeFigureOut">
              <a:rPr lang="nl-NL"/>
              <a:pPr>
                <a:defRPr/>
              </a:pPr>
              <a:t>06-11-17</a:t>
            </a:fld>
            <a:endParaRPr lang="nl-NL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EAB3-6088-4127-9AA2-528F518FAE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27" Type="http://schemas.openxmlformats.org/officeDocument/2006/relationships/image" Target="../media/image2.jpeg"/><Relationship Id="rId28" Type="http://schemas.openxmlformats.org/officeDocument/2006/relationships/image" Target="../media/image3.jpeg"/><Relationship Id="rId29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hidden="1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2238" y="-315913"/>
            <a:ext cx="38608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hoek 40"/>
          <p:cNvSpPr/>
          <p:nvPr/>
        </p:nvSpPr>
        <p:spPr>
          <a:xfrm>
            <a:off x="179388" y="180975"/>
            <a:ext cx="8786812" cy="58404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4" name="Rechthoek 43"/>
          <p:cNvSpPr/>
          <p:nvPr/>
        </p:nvSpPr>
        <p:spPr>
          <a:xfrm>
            <a:off x="53975" y="138113"/>
            <a:ext cx="9037638" cy="595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884988"/>
            <a:ext cx="21336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25445C7-4BAB-496B-BF2E-642558052401}" type="datetimeFigureOut">
              <a:rPr lang="nl-NL"/>
              <a:pPr>
                <a:defRPr/>
              </a:pPr>
              <a:t>06-11-17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884988"/>
            <a:ext cx="28956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884988"/>
            <a:ext cx="21336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45A4030-BD5D-46BE-A8AD-85F226ABA9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26" name="Back_shapes"/>
          <p:cNvGrpSpPr/>
          <p:nvPr/>
        </p:nvGrpSpPr>
        <p:grpSpPr>
          <a:xfrm>
            <a:off x="107504" y="107107"/>
            <a:ext cx="8928992" cy="5986191"/>
            <a:chOff x="107504" y="107107"/>
            <a:chExt cx="8928992" cy="5986191"/>
          </a:xfrm>
          <a:solidFill>
            <a:schemeClr val="bg1"/>
          </a:solidFill>
        </p:grpSpPr>
        <p:sp>
          <p:nvSpPr>
            <p:cNvPr id="27" name="Ovaal 26"/>
            <p:cNvSpPr/>
            <p:nvPr/>
          </p:nvSpPr>
          <p:spPr>
            <a:xfrm>
              <a:off x="7884368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8" name="Ovaal 27"/>
            <p:cNvSpPr/>
            <p:nvPr/>
          </p:nvSpPr>
          <p:spPr>
            <a:xfrm>
              <a:off x="8110871" y="109489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9" name="Vrije vorm 28"/>
            <p:cNvSpPr/>
            <p:nvPr/>
          </p:nvSpPr>
          <p:spPr>
            <a:xfrm>
              <a:off x="8293392" y="155874"/>
              <a:ext cx="688836" cy="680639"/>
            </a:xfrm>
            <a:custGeom>
              <a:avLst/>
              <a:gdLst>
                <a:gd name="connsiteX0" fmla="*/ 0 w 595618"/>
                <a:gd name="connsiteY0" fmla="*/ 0 h 587229"/>
                <a:gd name="connsiteX1" fmla="*/ 595618 w 595618"/>
                <a:gd name="connsiteY1" fmla="*/ 587229 h 587229"/>
                <a:gd name="connsiteX2" fmla="*/ 595618 w 595618"/>
                <a:gd name="connsiteY2" fmla="*/ 8389 h 587229"/>
                <a:gd name="connsiteX3" fmla="*/ 0 w 595618"/>
                <a:gd name="connsiteY3" fmla="*/ 0 h 587229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5618"/>
                <a:gd name="connsiteY0" fmla="*/ 3517 h 590746"/>
                <a:gd name="connsiteX1" fmla="*/ 595618 w 595618"/>
                <a:gd name="connsiteY1" fmla="*/ 590746 h 590746"/>
                <a:gd name="connsiteX2" fmla="*/ 593236 w 595618"/>
                <a:gd name="connsiteY2" fmla="*/ 0 h 590746"/>
                <a:gd name="connsiteX3" fmla="*/ 0 w 595618"/>
                <a:gd name="connsiteY3" fmla="*/ 3517 h 590746"/>
                <a:gd name="connsiteX0" fmla="*/ 0 w 593237"/>
                <a:gd name="connsiteY0" fmla="*/ 22567 h 590746"/>
                <a:gd name="connsiteX1" fmla="*/ 593237 w 593237"/>
                <a:gd name="connsiteY1" fmla="*/ 590746 h 590746"/>
                <a:gd name="connsiteX2" fmla="*/ 590855 w 593237"/>
                <a:gd name="connsiteY2" fmla="*/ 0 h 590746"/>
                <a:gd name="connsiteX3" fmla="*/ 0 w 593237"/>
                <a:gd name="connsiteY3" fmla="*/ 22567 h 590746"/>
                <a:gd name="connsiteX0" fmla="*/ 0 w 590855"/>
                <a:gd name="connsiteY0" fmla="*/ 22567 h 597889"/>
                <a:gd name="connsiteX1" fmla="*/ 581330 w 590855"/>
                <a:gd name="connsiteY1" fmla="*/ 597889 h 597889"/>
                <a:gd name="connsiteX2" fmla="*/ 590855 w 590855"/>
                <a:gd name="connsiteY2" fmla="*/ 0 h 597889"/>
                <a:gd name="connsiteX3" fmla="*/ 0 w 590855"/>
                <a:gd name="connsiteY3" fmla="*/ 22567 h 597889"/>
                <a:gd name="connsiteX0" fmla="*/ 0 w 590855"/>
                <a:gd name="connsiteY0" fmla="*/ 22567 h 612177"/>
                <a:gd name="connsiteX1" fmla="*/ 581330 w 590855"/>
                <a:gd name="connsiteY1" fmla="*/ 612177 h 612177"/>
                <a:gd name="connsiteX2" fmla="*/ 590855 w 590855"/>
                <a:gd name="connsiteY2" fmla="*/ 0 h 612177"/>
                <a:gd name="connsiteX3" fmla="*/ 0 w 590855"/>
                <a:gd name="connsiteY3" fmla="*/ 22567 h 612177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0 w 590855"/>
                <a:gd name="connsiteY0" fmla="*/ 22567 h 619321"/>
                <a:gd name="connsiteX1" fmla="*/ 578949 w 590855"/>
                <a:gd name="connsiteY1" fmla="*/ 619321 h 619321"/>
                <a:gd name="connsiteX2" fmla="*/ 590855 w 590855"/>
                <a:gd name="connsiteY2" fmla="*/ 0 h 619321"/>
                <a:gd name="connsiteX3" fmla="*/ 0 w 590855"/>
                <a:gd name="connsiteY3" fmla="*/ 22567 h 619321"/>
                <a:gd name="connsiteX0" fmla="*/ 106930 w 697785"/>
                <a:gd name="connsiteY0" fmla="*/ 22567 h 619321"/>
                <a:gd name="connsiteX1" fmla="*/ 685879 w 697785"/>
                <a:gd name="connsiteY1" fmla="*/ 619321 h 619321"/>
                <a:gd name="connsiteX2" fmla="*/ 697785 w 697785"/>
                <a:gd name="connsiteY2" fmla="*/ 0 h 619321"/>
                <a:gd name="connsiteX3" fmla="*/ 106930 w 697785"/>
                <a:gd name="connsiteY3" fmla="*/ 22567 h 619321"/>
                <a:gd name="connsiteX0" fmla="*/ 106930 w 697785"/>
                <a:gd name="connsiteY0" fmla="*/ 22567 h 680639"/>
                <a:gd name="connsiteX1" fmla="*/ 685879 w 697785"/>
                <a:gd name="connsiteY1" fmla="*/ 619321 h 680639"/>
                <a:gd name="connsiteX2" fmla="*/ 697785 w 697785"/>
                <a:gd name="connsiteY2" fmla="*/ 0 h 680639"/>
                <a:gd name="connsiteX3" fmla="*/ 106930 w 697785"/>
                <a:gd name="connsiteY3" fmla="*/ 22567 h 680639"/>
                <a:gd name="connsiteX0" fmla="*/ 97981 w 688836"/>
                <a:gd name="connsiteY0" fmla="*/ 22567 h 680639"/>
                <a:gd name="connsiteX1" fmla="*/ 676930 w 688836"/>
                <a:gd name="connsiteY1" fmla="*/ 619321 h 680639"/>
                <a:gd name="connsiteX2" fmla="*/ 688836 w 688836"/>
                <a:gd name="connsiteY2" fmla="*/ 0 h 680639"/>
                <a:gd name="connsiteX3" fmla="*/ 97981 w 688836"/>
                <a:gd name="connsiteY3" fmla="*/ 22567 h 68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836" h="680639">
                  <a:moveTo>
                    <a:pt x="97981" y="22567"/>
                  </a:moveTo>
                  <a:cubicBezTo>
                    <a:pt x="463207" y="23048"/>
                    <a:pt x="676034" y="352140"/>
                    <a:pt x="676930" y="619321"/>
                  </a:cubicBezTo>
                  <a:cubicBezTo>
                    <a:pt x="677826" y="886502"/>
                    <a:pt x="684867" y="206440"/>
                    <a:pt x="688836" y="0"/>
                  </a:cubicBezTo>
                  <a:cubicBezTo>
                    <a:pt x="491884" y="7522"/>
                    <a:pt x="-267245" y="22086"/>
                    <a:pt x="97981" y="225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107504" y="109489"/>
              <a:ext cx="8874724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1" name="Rechthoek 30"/>
            <p:cNvSpPr/>
            <p:nvPr/>
          </p:nvSpPr>
          <p:spPr>
            <a:xfrm flipV="1">
              <a:off x="107504" y="6021286"/>
              <a:ext cx="8874724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2" name="Rechthoek 31"/>
            <p:cNvSpPr/>
            <p:nvPr/>
          </p:nvSpPr>
          <p:spPr>
            <a:xfrm rot="5400000" flipV="1">
              <a:off x="6008588" y="3065388"/>
              <a:ext cx="5986189" cy="6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3" name="Rechthoek 32"/>
            <p:cNvSpPr/>
            <p:nvPr/>
          </p:nvSpPr>
          <p:spPr>
            <a:xfrm rot="5400000">
              <a:off x="-2849585" y="3064199"/>
              <a:ext cx="5986190" cy="720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4" name="Rechthoekige driehoek 33"/>
            <p:cNvSpPr/>
            <p:nvPr/>
          </p:nvSpPr>
          <p:spPr>
            <a:xfrm flipH="1">
              <a:off x="6184222" y="5878825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>
              <a:off x="6393931" y="5878825"/>
              <a:ext cx="2607751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6" name="Rechthoekige driehoek 35"/>
            <p:cNvSpPr/>
            <p:nvPr/>
          </p:nvSpPr>
          <p:spPr>
            <a:xfrm rot="5400000">
              <a:off x="113819" y="637517"/>
              <a:ext cx="209709" cy="20970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7" name="Rechthoek 36"/>
            <p:cNvSpPr/>
            <p:nvPr/>
          </p:nvSpPr>
          <p:spPr>
            <a:xfrm rot="5400000">
              <a:off x="-33356" y="280636"/>
              <a:ext cx="504057" cy="209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8" name="Rechthoek 37"/>
            <p:cNvSpPr/>
            <p:nvPr/>
          </p:nvSpPr>
          <p:spPr>
            <a:xfrm>
              <a:off x="159160" y="901577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9" name="Rechthoek 38"/>
            <p:cNvSpPr/>
            <p:nvPr/>
          </p:nvSpPr>
          <p:spPr>
            <a:xfrm>
              <a:off x="159160" y="1021830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40" name="Rechthoek 39"/>
            <p:cNvSpPr/>
            <p:nvPr/>
          </p:nvSpPr>
          <p:spPr>
            <a:xfrm>
              <a:off x="159160" y="1142083"/>
              <a:ext cx="164368" cy="29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pic>
        <p:nvPicPr>
          <p:cNvPr id="1033" name="Afbeelding 41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6132513"/>
            <a:ext cx="18462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Afbeelding 42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1488" y="6310313"/>
            <a:ext cx="259238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27075" y="671513"/>
            <a:ext cx="39893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</a:t>
            </a:r>
          </a:p>
        </p:txBody>
      </p:sp>
      <p:sp>
        <p:nvSpPr>
          <p:cNvPr id="1036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727075" y="1557338"/>
            <a:ext cx="39893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5" name="Rechthoek 44"/>
          <p:cNvSpPr/>
          <p:nvPr/>
        </p:nvSpPr>
        <p:spPr>
          <a:xfrm>
            <a:off x="9251950" y="260350"/>
            <a:ext cx="461963" cy="461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38" name="Tekstvak 45"/>
          <p:cNvSpPr txBox="1">
            <a:spLocks noChangeArrowheads="1"/>
          </p:cNvSpPr>
          <p:nvPr/>
        </p:nvSpPr>
        <p:spPr bwMode="auto">
          <a:xfrm>
            <a:off x="9170988" y="9525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Hoofdkleuren:</a:t>
            </a:r>
          </a:p>
        </p:txBody>
      </p:sp>
      <p:sp>
        <p:nvSpPr>
          <p:cNvPr id="1039" name="Tekstvak 46"/>
          <p:cNvSpPr txBox="1">
            <a:spLocks noChangeArrowheads="1"/>
          </p:cNvSpPr>
          <p:nvPr/>
        </p:nvSpPr>
        <p:spPr bwMode="auto">
          <a:xfrm>
            <a:off x="9718675" y="260350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R: 0</a:t>
            </a:r>
          </a:p>
          <a:p>
            <a:r>
              <a:rPr lang="nl-NL" sz="800">
                <a:solidFill>
                  <a:srgbClr val="7F7F7F"/>
                </a:solidFill>
              </a:rPr>
              <a:t>G: 75</a:t>
            </a:r>
          </a:p>
          <a:p>
            <a:r>
              <a:rPr lang="nl-NL" sz="800">
                <a:solidFill>
                  <a:srgbClr val="7F7F7F"/>
                </a:solidFill>
              </a:rPr>
              <a:t>B: 149</a:t>
            </a:r>
          </a:p>
        </p:txBody>
      </p:sp>
      <p:sp>
        <p:nvSpPr>
          <p:cNvPr id="48" name="Rechthoek 47"/>
          <p:cNvSpPr/>
          <p:nvPr/>
        </p:nvSpPr>
        <p:spPr>
          <a:xfrm>
            <a:off x="9251950" y="860425"/>
            <a:ext cx="461963" cy="461963"/>
          </a:xfrm>
          <a:prstGeom prst="rect">
            <a:avLst/>
          </a:prstGeom>
          <a:solidFill>
            <a:srgbClr val="BD0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41" name="Tekstvak 48"/>
          <p:cNvSpPr txBox="1">
            <a:spLocks noChangeArrowheads="1"/>
          </p:cNvSpPr>
          <p:nvPr/>
        </p:nvSpPr>
        <p:spPr bwMode="auto">
          <a:xfrm>
            <a:off x="9718675" y="860425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R: 189</a:t>
            </a:r>
          </a:p>
          <a:p>
            <a:r>
              <a:rPr lang="nl-NL" sz="800">
                <a:solidFill>
                  <a:srgbClr val="7F7F7F"/>
                </a:solidFill>
              </a:rPr>
              <a:t>G: 0</a:t>
            </a:r>
          </a:p>
          <a:p>
            <a:r>
              <a:rPr lang="nl-NL" sz="800">
                <a:solidFill>
                  <a:srgbClr val="7F7F7F"/>
                </a:solidFill>
              </a:rPr>
              <a:t>B: 103</a:t>
            </a:r>
          </a:p>
        </p:txBody>
      </p:sp>
      <p:sp>
        <p:nvSpPr>
          <p:cNvPr id="52" name="Rechthoek 51"/>
          <p:cNvSpPr/>
          <p:nvPr/>
        </p:nvSpPr>
        <p:spPr>
          <a:xfrm>
            <a:off x="9251950" y="2420938"/>
            <a:ext cx="461963" cy="461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43" name="Tekstvak 52"/>
          <p:cNvSpPr txBox="1">
            <a:spLocks noChangeArrowheads="1"/>
          </p:cNvSpPr>
          <p:nvPr/>
        </p:nvSpPr>
        <p:spPr bwMode="auto">
          <a:xfrm>
            <a:off x="9718675" y="2420938"/>
            <a:ext cx="100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R: 245</a:t>
            </a:r>
          </a:p>
          <a:p>
            <a:r>
              <a:rPr lang="nl-NL" sz="800">
                <a:solidFill>
                  <a:srgbClr val="7F7F7F"/>
                </a:solidFill>
              </a:rPr>
              <a:t>G: 234</a:t>
            </a:r>
          </a:p>
          <a:p>
            <a:r>
              <a:rPr lang="nl-NL" sz="800">
                <a:solidFill>
                  <a:srgbClr val="7F7F7F"/>
                </a:solidFill>
              </a:rPr>
              <a:t>B: 207</a:t>
            </a:r>
          </a:p>
        </p:txBody>
      </p:sp>
      <p:sp>
        <p:nvSpPr>
          <p:cNvPr id="54" name="Rechthoek 53"/>
          <p:cNvSpPr/>
          <p:nvPr/>
        </p:nvSpPr>
        <p:spPr>
          <a:xfrm>
            <a:off x="9251950" y="3021013"/>
            <a:ext cx="461963" cy="460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45" name="Tekstvak 54"/>
          <p:cNvSpPr txBox="1">
            <a:spLocks noChangeArrowheads="1"/>
          </p:cNvSpPr>
          <p:nvPr/>
        </p:nvSpPr>
        <p:spPr bwMode="auto">
          <a:xfrm>
            <a:off x="9718675" y="3021013"/>
            <a:ext cx="1008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R: 223</a:t>
            </a:r>
          </a:p>
          <a:p>
            <a:r>
              <a:rPr lang="nl-NL" sz="800">
                <a:solidFill>
                  <a:srgbClr val="7F7F7F"/>
                </a:solidFill>
              </a:rPr>
              <a:t>G: 224</a:t>
            </a:r>
          </a:p>
          <a:p>
            <a:r>
              <a:rPr lang="nl-NL" sz="800">
                <a:solidFill>
                  <a:srgbClr val="7F7F7F"/>
                </a:solidFill>
              </a:rPr>
              <a:t>B: 225</a:t>
            </a:r>
          </a:p>
        </p:txBody>
      </p:sp>
      <p:sp>
        <p:nvSpPr>
          <p:cNvPr id="56" name="Rechthoek 55"/>
          <p:cNvSpPr/>
          <p:nvPr/>
        </p:nvSpPr>
        <p:spPr>
          <a:xfrm>
            <a:off x="9251950" y="3619500"/>
            <a:ext cx="461963" cy="4619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47" name="Tekstvak 56"/>
          <p:cNvSpPr txBox="1">
            <a:spLocks noChangeArrowheads="1"/>
          </p:cNvSpPr>
          <p:nvPr/>
        </p:nvSpPr>
        <p:spPr bwMode="auto">
          <a:xfrm>
            <a:off x="9718675" y="3619500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R: 248</a:t>
            </a:r>
          </a:p>
          <a:p>
            <a:r>
              <a:rPr lang="nl-NL" sz="800">
                <a:solidFill>
                  <a:srgbClr val="7F7F7F"/>
                </a:solidFill>
              </a:rPr>
              <a:t>G: 186</a:t>
            </a:r>
          </a:p>
          <a:p>
            <a:r>
              <a:rPr lang="nl-NL" sz="800">
                <a:solidFill>
                  <a:srgbClr val="7F7F7F"/>
                </a:solidFill>
              </a:rPr>
              <a:t>B: 136</a:t>
            </a:r>
          </a:p>
        </p:txBody>
      </p:sp>
      <p:sp>
        <p:nvSpPr>
          <p:cNvPr id="58" name="Rechthoek 57"/>
          <p:cNvSpPr/>
          <p:nvPr/>
        </p:nvSpPr>
        <p:spPr>
          <a:xfrm>
            <a:off x="9251950" y="4219575"/>
            <a:ext cx="461963" cy="460375"/>
          </a:xfrm>
          <a:prstGeom prst="rect">
            <a:avLst/>
          </a:prstGeom>
          <a:solidFill>
            <a:srgbClr val="BEE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49" name="Tekstvak 58"/>
          <p:cNvSpPr txBox="1">
            <a:spLocks noChangeArrowheads="1"/>
          </p:cNvSpPr>
          <p:nvPr/>
        </p:nvSpPr>
        <p:spPr bwMode="auto">
          <a:xfrm>
            <a:off x="9718675" y="4219575"/>
            <a:ext cx="1008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R: 190</a:t>
            </a:r>
          </a:p>
          <a:p>
            <a:r>
              <a:rPr lang="nl-NL" sz="800">
                <a:solidFill>
                  <a:srgbClr val="7F7F7F"/>
                </a:solidFill>
              </a:rPr>
              <a:t>G: 227</a:t>
            </a:r>
          </a:p>
          <a:p>
            <a:r>
              <a:rPr lang="nl-NL" sz="800">
                <a:solidFill>
                  <a:srgbClr val="7F7F7F"/>
                </a:solidFill>
              </a:rPr>
              <a:t>B: 238</a:t>
            </a:r>
          </a:p>
        </p:txBody>
      </p:sp>
      <p:sp>
        <p:nvSpPr>
          <p:cNvPr id="60" name="Rechthoek 59"/>
          <p:cNvSpPr/>
          <p:nvPr/>
        </p:nvSpPr>
        <p:spPr>
          <a:xfrm>
            <a:off x="9251950" y="4818063"/>
            <a:ext cx="461963" cy="4619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51" name="Tekstvak 60"/>
          <p:cNvSpPr txBox="1">
            <a:spLocks noChangeArrowheads="1"/>
          </p:cNvSpPr>
          <p:nvPr/>
        </p:nvSpPr>
        <p:spPr bwMode="auto">
          <a:xfrm>
            <a:off x="9718675" y="4818063"/>
            <a:ext cx="100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R: 193</a:t>
            </a:r>
          </a:p>
          <a:p>
            <a:r>
              <a:rPr lang="nl-NL" sz="800">
                <a:solidFill>
                  <a:srgbClr val="7F7F7F"/>
                </a:solidFill>
              </a:rPr>
              <a:t>G: 215</a:t>
            </a:r>
          </a:p>
          <a:p>
            <a:r>
              <a:rPr lang="nl-NL" sz="800">
                <a:solidFill>
                  <a:srgbClr val="7F7F7F"/>
                </a:solidFill>
              </a:rPr>
              <a:t>B: 132</a:t>
            </a:r>
          </a:p>
        </p:txBody>
      </p:sp>
      <p:sp>
        <p:nvSpPr>
          <p:cNvPr id="62" name="Rechthoek 61"/>
          <p:cNvSpPr/>
          <p:nvPr/>
        </p:nvSpPr>
        <p:spPr>
          <a:xfrm>
            <a:off x="9251950" y="5418138"/>
            <a:ext cx="461963" cy="4619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53" name="Tekstvak 62"/>
          <p:cNvSpPr txBox="1">
            <a:spLocks noChangeArrowheads="1"/>
          </p:cNvSpPr>
          <p:nvPr/>
        </p:nvSpPr>
        <p:spPr bwMode="auto">
          <a:xfrm>
            <a:off x="9718675" y="5418138"/>
            <a:ext cx="100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R: 243</a:t>
            </a:r>
          </a:p>
          <a:p>
            <a:r>
              <a:rPr lang="nl-NL" sz="800">
                <a:solidFill>
                  <a:srgbClr val="7F7F7F"/>
                </a:solidFill>
              </a:rPr>
              <a:t>G: 168</a:t>
            </a:r>
          </a:p>
          <a:p>
            <a:r>
              <a:rPr lang="nl-NL" sz="800">
                <a:solidFill>
                  <a:srgbClr val="7F7F7F"/>
                </a:solidFill>
              </a:rPr>
              <a:t>B: 173</a:t>
            </a:r>
          </a:p>
        </p:txBody>
      </p:sp>
      <p:sp>
        <p:nvSpPr>
          <p:cNvPr id="1054" name="Tekstvak 63"/>
          <p:cNvSpPr txBox="1">
            <a:spLocks noChangeArrowheads="1"/>
          </p:cNvSpPr>
          <p:nvPr/>
        </p:nvSpPr>
        <p:spPr bwMode="auto">
          <a:xfrm>
            <a:off x="9170988" y="2171700"/>
            <a:ext cx="1162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800">
                <a:solidFill>
                  <a:srgbClr val="7F7F7F"/>
                </a:solidFill>
              </a:rPr>
              <a:t>Secundaire kleuren:</a:t>
            </a:r>
          </a:p>
        </p:txBody>
      </p:sp>
      <p:pic>
        <p:nvPicPr>
          <p:cNvPr id="46" name="Afbeelding 45" descr="weka_bouw_logo.png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ts val="2300"/>
        </a:lnSpc>
        <a:spcBef>
          <a:spcPts val="300"/>
        </a:spcBef>
        <a:spcAft>
          <a:spcPts val="300"/>
        </a:spcAft>
        <a:buClr>
          <a:schemeClr val="tx1"/>
        </a:buClr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algn="l" rtl="0" fontAlgn="base">
        <a:lnSpc>
          <a:spcPts val="2300"/>
        </a:lnSpc>
        <a:spcBef>
          <a:spcPts val="300"/>
        </a:spcBef>
        <a:spcAft>
          <a:spcPts val="300"/>
        </a:spcAft>
        <a:buClr>
          <a:schemeClr val="tx1"/>
        </a:buClr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4375" algn="l" rtl="0" fontAlgn="base">
        <a:lnSpc>
          <a:spcPts val="2300"/>
        </a:lnSpc>
        <a:spcBef>
          <a:spcPts val="300"/>
        </a:spcBef>
        <a:spcAft>
          <a:spcPts val="300"/>
        </a:spcAft>
        <a:buClr>
          <a:schemeClr val="tx1"/>
        </a:buClr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algn="l" rtl="0" fontAlgn="base">
        <a:lnSpc>
          <a:spcPts val="2300"/>
        </a:lnSpc>
        <a:spcBef>
          <a:spcPts val="300"/>
        </a:spcBef>
        <a:spcAft>
          <a:spcPts val="300"/>
        </a:spcAft>
        <a:buClr>
          <a:schemeClr val="tx1"/>
        </a:buClr>
        <a:buFont typeface="Arial" charset="0"/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algn="l" rtl="0" fontAlgn="base">
        <a:lnSpc>
          <a:spcPts val="2300"/>
        </a:lnSpc>
        <a:spcBef>
          <a:spcPts val="300"/>
        </a:spcBef>
        <a:spcAft>
          <a:spcPts val="300"/>
        </a:spcAft>
        <a:buClr>
          <a:schemeClr val="tx1"/>
        </a:buClr>
        <a:buFont typeface="Arial" charset="0"/>
        <a:defRPr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eka-bouw.nl/" TargetMode="Externa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el 4"/>
          <p:cNvSpPr>
            <a:spLocks noGrp="1"/>
          </p:cNvSpPr>
          <p:nvPr>
            <p:ph type="ctrTitle"/>
          </p:nvPr>
        </p:nvSpPr>
        <p:spPr>
          <a:xfrm>
            <a:off x="1619672" y="2060848"/>
            <a:ext cx="6840760" cy="2262311"/>
          </a:xfrm>
        </p:spPr>
        <p:txBody>
          <a:bodyPr/>
          <a:lstStyle/>
          <a:p>
            <a:r>
              <a:rPr lang="nl-NL" sz="4000" dirty="0" smtClean="0">
                <a:solidFill>
                  <a:schemeClr val="tx1"/>
                </a:solidFill>
              </a:rPr>
              <a:t>Gezond werken met lichamelijke belasting</a:t>
            </a:r>
            <a:endParaRPr lang="nl-NL" sz="4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89050" y="5516563"/>
            <a:ext cx="66611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400" b="1" dirty="0" err="1" smtClean="0">
                <a:latin typeface="Calibri" panose="020F0502020204030204" pitchFamily="34" charset="0"/>
              </a:rPr>
              <a:t>KB</a:t>
            </a:r>
            <a:r>
              <a:rPr lang="nl-NL" sz="1400" b="1" i="1" dirty="0" err="1" smtClean="0">
                <a:latin typeface="Calibri" panose="020F0502020204030204" pitchFamily="34" charset="0"/>
              </a:rPr>
              <a:t>bouw</a:t>
            </a:r>
            <a:r>
              <a:rPr lang="nl-NL" sz="1400" b="1" i="1" dirty="0" smtClean="0">
                <a:latin typeface="Calibri" panose="020F0502020204030204" pitchFamily="34" charset="0"/>
              </a:rPr>
              <a:t> </a:t>
            </a:r>
            <a:endParaRPr lang="nl-NL" sz="1400" b="1" i="1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nl-NL" sz="1400" b="1" dirty="0" smtClean="0">
                <a:latin typeface="Calibri" panose="020F0502020204030204" pitchFamily="34" charset="0"/>
              </a:rPr>
              <a:t>Kennisbank Veilig werken </a:t>
            </a:r>
          </a:p>
          <a:p>
            <a:pPr algn="ctr">
              <a:defRPr/>
            </a:pPr>
            <a:r>
              <a:rPr lang="nl-NL" sz="1400" b="1" smtClean="0">
                <a:latin typeface="Calibri" panose="020F0502020204030204" pitchFamily="34" charset="0"/>
                <a:hlinkClick r:id="rId2"/>
              </a:rPr>
              <a:t>kb</a:t>
            </a:r>
            <a:r>
              <a:rPr lang="nl-NL" sz="1400" b="1" smtClean="0">
                <a:latin typeface="Calibri" panose="020F0502020204030204" pitchFamily="34" charset="0"/>
                <a:hlinkClick r:id="rId2"/>
              </a:rPr>
              <a:t>-</a:t>
            </a:r>
            <a:r>
              <a:rPr lang="nl-NL" sz="1400" b="1" dirty="0" smtClean="0">
                <a:latin typeface="Calibri" panose="020F0502020204030204" pitchFamily="34" charset="0"/>
                <a:hlinkClick r:id="rId2"/>
              </a:rPr>
              <a:t>bouw.nl</a:t>
            </a:r>
            <a:endParaRPr lang="nl-NL" sz="1400" b="1" dirty="0" smtClean="0">
              <a:latin typeface="Calibri" panose="020F0502020204030204" pitchFamily="34" charset="0"/>
            </a:endParaRPr>
          </a:p>
        </p:txBody>
      </p:sp>
      <p:pic>
        <p:nvPicPr>
          <p:cNvPr id="2" name="Afbeelding 1" descr="weka_bou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6"/>
          <p:cNvSpPr>
            <a:spLocks noGrp="1"/>
          </p:cNvSpPr>
          <p:nvPr>
            <p:ph type="title"/>
          </p:nvPr>
        </p:nvSpPr>
        <p:spPr>
          <a:xfrm>
            <a:off x="460374" y="1268760"/>
            <a:ext cx="4471666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Wat maakt duwen en trekken zwaar?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Tijdelijke aanduiding voor verticale tekst 17"/>
          <p:cNvSpPr>
            <a:spLocks noGrp="1"/>
          </p:cNvSpPr>
          <p:nvPr>
            <p:ph type="body" orient="vert" idx="1"/>
          </p:nvPr>
        </p:nvSpPr>
        <p:spPr>
          <a:xfrm>
            <a:off x="155575" y="2492896"/>
            <a:ext cx="4392935" cy="4248150"/>
          </a:xfrm>
        </p:spPr>
        <p:txBody>
          <a:bodyPr/>
          <a:lstStyle/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gewicht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krachtrichting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duw- of trekhoogte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obstakels en hellende vlakken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loopvlak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contact schoenen/vloer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roleigenschappen transportmiddel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grip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afstand die je moet afleggen</a:t>
            </a:r>
          </a:p>
          <a:p>
            <a:endParaRPr lang="nl-NL" dirty="0" smtClean="0">
              <a:latin typeface="Arial" charset="0"/>
              <a:cs typeface="Arial" charset="0"/>
            </a:endParaRPr>
          </a:p>
        </p:txBody>
      </p:sp>
      <p:sp>
        <p:nvSpPr>
          <p:cNvPr id="8194" name="AutoShape 2" descr="data:image/jpeg;base64,/9j/4AAQSkZJRgABAQAAAQABAAD/2wCEAAkGBhMSERUUExIWFBUWGRoaGBcYGRwcHhsaHCAdHRocHRoaHiYfGCAkHBocHy8gIycpLCwsGh4xNTAqNScrLCkBCQoKDgwOGg8PGiwkHyQsLCwsLC8sLCw0LSwsLCwsLCwsLCwsLCksLCwsLCwsLCwsKSwsLCwsLCwsLCksLCwsLP/AABEIAMIBAwMBIgACEQEDEQH/xAAcAAACAgMBAQAAAAAAAAAAAAAFBgMEAAIHAQj/xABAEAABAgQEBAQDCAEDAwMFAAABAhEAAwQhBRIxQQZRYXETIoGRMqGxBxQjQlLB0fDhYnLxFjOCFUOSNERTg6P/xAAaAQACAwEBAAAAAAAAAAAAAAADBAECBQAG/8QAMxEAAQQBAwIEAwgCAwEAAAAAAQACAxEhBBIxBUETIlFhMnGBFEKRobHB0fAj4TNS8ST/2gAMAwEAAhEDEQA/AOXYQlVykJDEeZX5ez/xDxhcpFXNT48wzWDlXwIAawcsfpAfhbD5BWkTJRUncqVturKNAOsNVRg/i+IqkKZMlgl1DLnVySAPn1jZkcOEqPVBscx4OuWJP3cvZaUgEjZ3DsQNrwnVIU91ZuRd/wDiOmy6cz5DzUylGncKzknMB/pBDhm1Z4WsXp0LAVJEpSSdEySlQ+oI7HnF4ndlVwSoiSdRt1j1KIvLw5SVDOhQG40Po+kaSacqUwSVHkLwxhCNquU23j1CIuin6MYmlpOUpt5iCSQCbcibj01iDQC4NccIcLBsod/icuOgu1+0bSpClFkpJPSGSnwRKQVTDmbYQ28K8GTallBpUt2LBiLPvrZveMqXqLBiMWt2PozmgO1L9o9OT/H6rnU7BZiUuoAdHD+sZR8O1M3/ALUibMH+lJI5ai0d9wn7OqaQylgTpmuZej7Ml2DdXjbEsVkgj8TKNPIl8hFrbX00gceulPxAIM+n09/4rr3P+l8/4pgU+mUEz5SpaiHAVuOY5xEicsIKAohCiCU7EjR+0dgrJqJmYTL+UhiCs5hsoKfI+v8AXhbrOHvBzGUkABIKgtIKgCdUvqx7sL9mPtg25GUk+EtyEgmWQdCCI9QgwYxahUFAlaVuNU/J+sUvu+mkNRvEjdwQqUKUGPPCiwJZiRUoFLuHdst9Ob6dGgqtSqqkuOg6fvHqUNoWcMe0StGJAGofT/LxCsAoggbxLKGUukkHYgsfeNphBUSBlBNhq3RzcxtJlElgHeIJAFlEDSTQUJRF6nwYlIUVZXuBu2x6c/WLCcNUQAtZZIIA5A3LbC94vIkgBKdmYPyEYus19eWI/Mr03TOkkkv1LfkD+4/lCArwzZZfqB9bcvlBGjrypJB13/Yx5OoJZez+v05RRklMtRDlrX1bl9YFpdW4u2vdj3XdU6Y1se+Nov2/hWqpZJuok9THkuYQLRma+j9YkQpNmfS7841d2V5YjChCFKUEpcqUWA5kx4aZeYoWMpSbu7vy/eJVVCUkN8X93jRCiVFRe+pJ+d9YGeeVI4VKtpwg/wB2ikqiUtQP5Qm5cdYI4ovS72PttA+bTrUNyGsPT/Mc34lPZD5tChz+IgRkUKijUFHymMhqz6oW0eqaqITEDwh5AojMollKtpzbaG2bgc9JlzVKlqRIA/CzG3J3bdnvACXPZM0oeXMlpTdRBUpStQC/lYXteL1DNqVKWyCtMxHhqJIAdg5tqRC7nIgCs0VQgVKlTZJKgrzWTkHQg2PMX5Rex0y5yDklrWVWd8iUtoQk2O4t1gSrDij8Nbuk5iP1P1+XvE9PTTVJBzy5ST8IWsAkcwBtGZJrpGSEADC2Yenwvja5zjlAp+ATEn/tqL8mP0i/hPDNX4qRKGRXPMAB3/iLwnTpKymYG6guD/esST0qlIVNTKmEGzgKIc6HRheOHVZSQ0tH9+qK/pMTWlwcVrO4GIJzVkjObl8+p6s5vu0DKfCClZCiFMfymx66C0RSZM1UwLVmZwSCP3gukROq1slbAeU50vpkZPivabBwD+qN8NYDKnzAJysssdWzHYPtfkXjpmIYvKppT2ZIsBow+lo5tw/PPk/DGpZrlTH8zqsOjN3hzxJUoZTOSFTHzJSCVMRoyU3IHUNAGMDWhIa6YzTuvgGggOI45Oq1HKVy5R0FiVDZklm2u/WNMOSiWrMCoHQub25hyD6Ex7iBQpZStfhZvym3l2+HTTQO0Cxhcucvw5aipTuAhz6k8uzQq57iVoRRRtaMdv7lFcZqUThkXNLHRKSUu27E9d4AioTLWEeZRy2JWFW0F2H93gtU8MTVJSUSiVy7EKKQfYHbXV7wCq6JfjgrlKllIuVOB0YsQd9dYPBu3jdaU1Qh8M7Kx8v2SviSnmKZwHLAuW9+8QBfla2ru1/fl0h/quGkT02WlJI1Dah7mwtttCPU0ykLUlQYpJBHUd49JE5hFNXnSCOVAEC+8eCSTYCLVMtAPnSVBjYKy3axdjobtvEVoMutQpl84wyOkWEs1w7i19D/AHa0XKSQGchxsNrfVzC2p1DYG7inNHpX6qTY013JWUFHKUUpUyQX85B1GgYHfT1vGTJ8uWpkpKAQ4zXJB62tElPSeJmUPKlBBOwN9NLBrnp3iFZU5KlI1JfQ7WudO0edlndJYcTRzVrX0MJie98Dg4t9qW6SFJdzldnaznZ42TSX+NXyiBNeooCUysrPdLgqu4KtlNzaNk+MR5ZYDc4H4Dz8IWppeqNIP2kAHtR/bK2NGWP4h7MIo1WHzNiFP6G0EHmh3lfMRXm15Srzy1JDWOveI8ORuSE6dVpJRQehCa9UuYpxYn4Tt2gqmfmQEhspLu1+WuvpA+pnAoJZ8xYftG+FjKtSXcFhc2BLXfbrDsM5HlcsDW6IOt8eTyrEiw2iVYYAkg5gbA3F2uNoOyuAKtSiMqAGBBzhlPfy843P2d1ewQeoWP4h7csAikvSpEqYfxpplpAsyMxPTUARaq66iCUCWF8lE2LaO2jtFip4OqUh1Sjl6EH6GAc+jZwRoY4kjIXCivarHqRKyEJUUjQkf5jIELqZiSUpUQBtaPYmyupqYuHuHadQUqaVL2ShBIZnGZTHflFmTVSJZKqdalpHlMuYXHdJB17gxpMxunKWYJl7TJY/Nl0VYF9AP2gfSrJGQIyX0/h4lz2saXFXhidK8NCPrxQzVD8LKACHY9Gc9x84hqBnKSuSFFIZ8xS42BveLknCFy5QU+b9Sdx/j/HO00nBpswZiBLR+pdvZOvvGBLM2V28L1cEEMcO0usLylrphExdhMTlCWuwc/W0FqOrE2UFqyLKvyFSirkXHd72ER0XDPhZlLmMkhiVMAew12iJFciUfDpqZU1WozOB3Y3brp1hYsDjYCXlkG7ynCF1qJuYy3UogCyQVMDdrd/d40mypktKDMQpL2uG6PBuZWzmadMZX/4pPlCf9y7knon3hhwjg9M6QVTZQOZiEglzydRdR926Qy25KGEyNQ+FviOwD68n6JNwScVKSkDN5jmc2AcuWcab3GmsdEpcMzAzpjeKQBmRmIbYJBI27CKY4Zk0+bJLCVFLc3BufVxvBrDaxKyp7CWAD8/2aNOqAXnZRbi49ygSqJDJM6nMzYWA9jmBAOpFwLtBiio5rAU0uVTpIdS8pV0AGmY7uXHfWL1ZSFSkrSl3AGjsPXQbne0WpklSmQFEJHxH8xFvZza0Uc0E2hb3VV4SrVcGTEZlCrmlSi5AUpyTyvb2ghLlzJSAFrK7Eeb9Q000LdntBPEEAgZbBNj6cuREVsRwlcxLgklr3Y+ihv3iWtpc5xfz/CWvvCEKBU6erHX11B6NCxxtg6ioTk5ShrkKFj2ffW3X1ZK3DFSilKrs5Ds7Hb/Vo+nOIMRoQuUpK/MnKFD4QOYB0F+jXEFil8I7lYQeKQ26XMg0ehMEJ+EP8Km6EOP5iFGFElipI9y/0h1vUYHC7pFk6NqmGtt+9hV/DZRBaz6Mb9CLGC9BTqm+VDFgHLsBA2fh6kdR0/iHP7KaceLON/hSwOmvLX+9YBqms1LWvabARNPLN0/exzaJr+/mtKXg+YuXkzKyO7CwJ5k7xdlfZ4CB+IJZ/VlCm59Pcw8TsOKlD8VY6JygD3SXijW8JSll1T5wPPOPplYekL7tg/xtS7S1587qHsP2wEFpuFaGSDnnrnO2pFuxlpAv1ggiVhlpPhhOawJSQf8A5axXqvs/Qyj96nMf9p/a8Aa/gSehlJnZ2uLNppvAmP1D3AHATDmaQMJa8l3bCPr+y6nzlZnzm/TmAA9hp3irj/AssIeSe4UbHsTBnAsSWmUETWChsTe31iDF6lZSwO+3KHAHg5KzbXMMT4cBcFIChox39NYX62hXIbPd3IPP+lo6NiSXAOUAd3JijRU0kzEqWApSAcoNw53PUbd4iWBr+BlOQap8d2cIvgcxKaWUmaghYQHK0nQ33Y9OggnmmiWEy1S5Y1cnQdhaKiShSfNMVa97/vA/EDLLFDAjkYYbHQ2rPe8ucXequTsRnnyJXLmncgEemrf8QqY5hpSCoskk3c6dud/2gmcQUD5dtdf2/toG15MwkKe45xbYqbkiVSwFqdtYyMq8NZZAe0ZFKRMJswmgXTJUkUpmFYCriyW5a29toIYRgKpkxM0hku6io2cbBO7Ea6QPVWVEwlSs5yjyJRY9fXtB/gvETMlTCt3C2y76DXr1hPWHZGThH01l/JRmWjw3UhISVE+cgFSiS7JSNb8/WKdVO8F5hUqfOBGvwofQACxPa/aLFfUZbk+dQYX0G4T+5iuiTYKWciduaieW476xhDjC2AF5IrysvMJTsVM5B3CdgfpuSY9qsYSgZZKcr3JOquRUdVRTxHNLSlL67bN15m+mg7wN7lzHNBq1raTSbqe/hSzJqjcEPre8OfCXGQQgInkBQYZn+LW/01jn9WUtc5eukDjVLlG5zoP91hmIkcIutjjk8r+Pbt9F13GPtFo0BQKwVNtqWOn1hfwHioqmFSk+GJhsr8pSdAf507RzEVrTHUkEcmBgnh2K+GpgkmUTYbp6jp0hsvc3ICw/AjdgHF/X5rvsiuORgC4iZdbZwDzvvHLML4yMkKZJmlQ8jqLNy6dtm0ggftGkKKgJ3hqF05nbqksCU6OLGLse1+Us/SuYa5TsFy1LC7n9QGncjaI8SqUKByTFBh8KQr6CxgIjiynAzGakEja7FmUktcHcEiNZnElOoFpiVlQIZFlOGJc7ONz15RckDkqohe6trSvS8xKQom976cn7i0eYnM8CQpIyrS1gptdBqdNYH1vEckBKpYJU2igLHrcgjcd4TMRqJ85eZTAO+VLAfJnPUwCSVlUCtLTaGbcHvb9EPqKhYU2ax0ixJmNYEEnd/eMrqIqRYeYQu0uJ5D5vWF2t3jC0ZJDp5AHcHv6JgXX6q/KCyep59obuHcZ+7yUqL5ptwOSLjMe5dhyD8nR5CzPsmW4fqwfQvDPhNQBNlE+dEoJDqIDpRoS9rWAG7AR1FlEc2kpP/qldvJLGtv0s/wB/RdDkYoSnJM8gUnyqym7xGZ4mJVLy59Um7OO1iIReG8TUZylTSoJSCs81tfKxcX57QVpOLCqYpUwy5cpIKikJGg2TuVHqYebq235hlYUOjkmY6RuA31RqolrQgplzClmATMGcADk2U6cyfrA/7zOWSPFypZgEpuD+pySPlAGf9o8oEnwHHIKYn10+UZLxyZMSV+OiXL1CQpKjsycgdW+pbQwV2qY0cEqkGn8W7eGgev7JlElCVaOqxzE3JDaxLMxBHmuBzbp6Qk4hxGUIB8bOslgBLDJ7ksTbYBopffJ00rEucU+GjMXSLuQn8tw5UBqYj7W08gqx04adrHhx4oX/AAmBlKmZQStwSgHVR5AHUmBVXWeKCpKGXKUnOrQZTa4A1cFPrGSjPXSpMxJUqWspEzOD5SAQhj5rFyO8e4Tg02qmEyhkStvEKjYndv1AkZmsxhV8rpHgjtwnBF4DQ+z3a9vFWrq5aVISZZsd9XiCbTgav3gPi2H11BMKSM8tJssJOTzX1ULF4qUeLzSmZmU9iQ+x6dLxtMmBAtYr4qJrhHlIuLkA78xz6tFGfUAKN3HUbbdop/f5glIKfMovqHsLmKdRjRy5ilj0i24cKm0rSbUgkukfOMilUYjmUSQ5POMiKUWmPh0JRNQuerNMmHySwbpG61crbcoLYsJaJi1SSBmSMwSfif8AfQwl4BNmCembcnIfnp9flDTwvgZM4BVw+Y+n8mFXgbXb+KTLXEOG3lFqLBJhHiKJmEs19B2OsEamsRK80whx8IZ2/wAwSr1mXLOXKDqAdDfSFGvJVnOUZty9k9ATqeg0jzTRfJXoIskBVcQxIzFZlHsOQiqmSlYcg+8b+EHvEq5IUGgnC9KG4oAV6Kl4qCrw0BSlEswJ/eHfB/spzgKnqKXvkSQW6H05GFaRJQhaVGwBEdhoMYQZKVJsB5SBsQzgc/pDMQaVidRdPGO2fQKhScA0MrKfuyFlIbMsOT3exPVoJSsKp8qkpkygCCCEoAsddBFWZi5mWBCW1c+4+sb0tbcoe7RctN+ywwXHk5S9QpRLBRLQixOiW/iBPEVJIm5UrkoKtyzFuhF42rp6aecsFabF7rDsbvq8UayuQv8AEzggbu7tt3jL2OD7ytZpDhjlK9bgqETiEkne5dn2POLFHTmWcwIJbQi3aNRVFSis3eJKdalqaUPEfYEWIvd7AAbmGyXHBW1CyKNluVhZJLqcE3LhtY0fRt4lqFkMJsyUF3LBQ1PMnX0LRQ8bwkuohRU+VuQ5e8UDSUQa2LiwrimeAc7hfx57y7J/OdgenU39o1OLMDe53Nm7PDVw9VI8JCZaStSruzlS9Pk0aGk05L7PCxup9QifFtbk/oiWE4cBL8KWkpAHXXuPeI6vguZMSSGHMgtpzcNBLDMPqs7mWq9ydLdw4EOsmryocoJt/RGpJXFArzHiGjnlccoqKbIKyiYQsjKDpbe4Ohj2QialE0/ghRSwUoPrrl8p8xG9u8djeQU+eUEuNFJH9MIXElWinmESEBB3zoBGzsFuPlvCU7Yg26o9keDVmJpYfhPIHKTv/RZARmKlmewYFKfDJ6MXHcv6RQThUxCiZiAQoWyrDP0KSxgrLxtExZM6UFBI/wDbyyj3ICcp9obuF+G6WoAmETChQfzEexKeX91heGMvNOOKTEsmjoPiBv8A6nIXPZuCrUoEqQkD8oUVHuTo/Y/zBWXSSEsM4lJJAVMUSVHclg4bkkDYa3MdOxLgykXKKZUtKVtZSXzP1veOdYjhKkEy5yCn5P1Bh06eORtNsFLRakwv3tAv5cfJCqnFCSmWnzSkk5C11Pqo7uWFtgBD7TYj9wlSEn8RUx1zEOPICzJHLn3eFbCColUpAloSQcylAMEi5JJHra5jVOOSqdSvDPjLcGXNUGFtspfXSM3IPlwnjDHC7xNS7cT2Hf5ldKxOWJ0tSSrKJgYZ06ZhYEHfpHMMd4UXSG/nSRZQsOxEHcG4hqZy1FQMxw6nAZLO2mg2g5ilCZsrwlhibpLgp+fUxowuDhYWST6LmU0DKkDZ/nFPEJAyBov4jSqlLKSGI1u/0ihVrUyUEAZrglg4OjnlB3ZKhqHzpRzG0exk+pZRBZxY6HTrvGRfKphOEziZBlyilOSYUglgLf6bjnBXhnEAqcpTg+U6a7bawqTqRZQnNlzJA8j3FnZ9H6PDHgVCZS0qCWExLdwbv10gGo8sZ9KRIRukBTCiclSrgeoD+5gfi2HhMst8KT5R3Zz1tb3i7No1M7HlaLqJQmy8pcHRyDrtHnjt+IL0ET9jgSOFzmashUWZE542x2gmUymWh0HQ7e8DE4vLGgV8v5g+wuGFrxa2IGy6vYohUpcF1N0joWAYglVHKGbNlR5s30tuToP4jlkzHEAE5CW5kf5hh4M4klK8hSEkkqA56OH2JEHjjcOQkNfPFKPI7P1/8T1LnJDJWMrl+4PNXKKlTJUFhYvmLpvElSy3DBjcvbkwB2iKnkqzBTk5NEgnToR6xYmhSygLNpV+0LCCuqkLsPETlN3YjpuGa4P+VPDqMLIXmfJMYjpdve3zjpHFmJoKZUs5fEz5tnACVctHcekIGBUfmmBj5kkE9dRbuIqZPKbTkEDt4cB3v91W4grsqwkahPsSf4Hzipgk8+OL/EFC1tUnlBupwZM2ZmXyAYGBsuVLlVCcssqy7ObxLHt2bRzSPrNJMZTKTgnC8xVdOhUwJXMWsm7pAD7gXJOzH5R7ixBpqZWoDg+oT+4MHKqfJIzqpUgjdWRz3IT5vWK9RMDOQEpGiQLD+iKiW6xwlxoJM78DlKsiVmSeT279PT6iOlfZhNkySEziBMJJST8JBAHxc+kc5TUFSrDXQDYQw0kwKAAuQBeGHymPIQtLo2agODvou7zFHKcurWERKq1rCABlUSH3ZoSuGOJJkz8Eg5tQQeW/+OsOsyvRJRnUQDz5P2v7Q01zS3cFlTwvheWPUHEdWlKGVMTLJ+EkE+Zv9IJhH8KoSk5Fy6hA8xQVJmeuSZcHsO8TY5xAZiwJ0oeGfhKDcD9SVfCvse1jAqrweWpJWiolkbBRKFDukg/IkRlzS73ewWnFHqdK3/jD2uzxu/RUJ1EnwSFUpBUcwWnOlgXGl0kcobuCKlAp/DzFLE6l97j926wpV+E1CJboWFIUzBM1OgdnTmfntvBjgGoUkzEzwVJAGXMQptXAu42hrS3uSupkY9pqHafXP6J2oq6YqaRKlIUE2VMbL1Z3vAHjKhnzZqWlqUw0SH17Q04QEplqyAJcmx/eNpeITCogpQG3vftD+4h1gLP7LjONSJ2UpSkgiy0t5u3pyirhmE7zlZARYZXv1Go9I6FxqQqdLIAzBPmIYb89T6wmIIkzQucSUJVmSHcqALj6QtqWGg8DlO6WOF5JmdgfmiVIVzJXhSUlEp0mbMVoFB7lQAypYu1y4g7T18qcyETSsy0jzMU5lbkDVnHzhGrMWmVM1aipTTFPlzachyIAtBXBKcAFZLNYdT7wHTNfv8v1VdRqmyNEbG00f3lQcXp86SBfKAeT309oT6pMNvFtYPw0DUBy49vqYV5suwLjVme/t/d40HHzJZowoV0CX0eMjyYi+sZE2UNMAxQTEBRl+bQtZxsoezQSSmUlKJqJygzgJUdyQ7B/L/iLUjGnEsSZYUhY8yQm4OwttBnEMKSUpky5ITmAK15bga68y0VkG9u090Rh2u3BSJR4SkqUtRzN5nYd7aiJEYl+I6syS2U8lXN2OtooCfIpx4BUtcs2Vm0l8jmaznZ4sS6ZdklYDB0TLEFPr6R56fTmMrZgmEgVhdYhYKJzKc6G7DZtutr9IUsblIQoy5aEdVZRodhbWGKrxeoQkhqacANQq7Dmkm/zhSm1S1KUsgOs+3aLQNLeUR3mwAlvEpBByDfaLuHYKpKQrMytR05RfTRZlPYtF9EpoO+c1QWrpemtsueLUc/FKzIwnE8ywJPe1+UUBxBUrmJCpq0hKSLEi2/u8FMwiJVICXigmPdNP0DbBZ+C8EkAhZU1lC+5WGDdbxaw8AW/SD8gW+bRBPpQtBQdLX5EaGN5aVAEOH0fdoGTYR9jmucA3nv+RWTlsDEVNTj4mvziUyX1iUJitprZZsoRxFOaUQ/L6xvhyxPkjNqLPFHilJISws+u1rfWI+EiszPDSkqzaAB/+IZDP8VjlY79QBrCx3wkUpqfAQkqGZyTr05RZFAqWQQXhqpOFamYSBJKLar8vMepcRNT8C1az5ihAvqXI5OE8+8UuR3KufskQoOGPQqnwriKZc8Fdgqz79vWHrE5EyolH7utOUu7ggnoLQu0HAwQFGeoZxdKUmxHMnfsPeLuDYoZE4B3QrUByOloahlMdArB6kGSyb2G8ZS1LRUyCpLLA/MkhxzcguDEUzHlixpZCk7gIyk/+QU4/to6POxVClMEuGv/AMNeAU2gkzppJlHKkMRp6sGaHn6aOTzEUsls8kfwuI+RSFW14WfLSrR2XmHzT+8HeBqBapi1hOVSAGcjd3BHtBSqwunBAEsg8s1vqecUV8N1UmdmC0iUC4KSXYjkORs+p9YlmljjII5RZNbPIwtc8kJikVVQsnOtEtP6gQHHziehrNQZhUHsr+7R4hMtQFgpVvMUtfc9O0VMRpdMoCjuLC0MEA4SYUuN4egyVKFyRq5No55VYUud5koWoJDEpSTz39Y6DTT05fDUbDVx8uTRtNxohkIQlAA3t7J2ipFjaRalI2D8MrU+YGWgaqULntBZFLLlBRBTkTfMq5PvEWK1MtK1BUwvyF9eg0P+IXMZrFTkBCQyEn1Lf3SLUAKaur1VLEqzx55U7BRABUSwADDsIqU09SFumxuOeoY69438M5b7RpLa9rwLblWvCqTZwcxkVp58xjIJhDyuiyK2ailRNCkyQbS5SEjQ7qPO2g9eUR4RVVU+YcxKw11JDlPIsGtDdJwpJlhJSjKkeUEPFSVTGQseGkJS11hzbr6wOM3xypcq9XS1CUtNR94lFhYkdrajTeKq8ckU6VIEtYe6Za0uEnvyhhrp1RLQJiZiTYeTLZXNt7xlThC6iWPFkpSSxcK/ZrRD2NlbtfwrMe5jraud1M2bULzhKEgaAD9v5g5jHD/3ZMl1Z1LSVKPI2sD6xbkYB4M5Lkpl57nlfYx0KfIlTBlmJSq2hDtz1FoV1ELI2BrVo6LVOE3iPFgdlx6UhnjJqiNI6YOEKUq+Ei2gUW7km/zgh/0rSJH/AGkt8/fUxnCK+69G7q8TRQBXIEzQt0hwRfT948FNO1SnMI7XIoJCVZkykAsbhIFjr7sIyfUIQClKQALtoL/yYv4QCVd1Yu+7n1ulyiiwKqmpKkyCwB3FyNhe5ghQcFVUzKWSgFviN+zag9OkO8/GJaRZTkbbaAhj8oDz+JFlYCfKLfLvEbGBVd1ScjFBeSfs9RLUDNnZkN5vKQx6HeLtDwZRoUFeab+kFTjvbXt8oFrxOZMU0x1ByzbP22g7SVwRaWhyS4e9uvPvFqH3Um/Vahw8zyqfHuFINBMyS0JyAM6Ae4Dgt36G41hN+xSSnxpv4WZQSPOW8gvpZ3U/Sw3eHfGOIaYyVCpnIylvIkuQXtZDkXbWOT8K8TihqVKTmVKU4KQpnGxdrt2g+aS4BIzzld4qJB/U0CpwZR1DC99tHDbQr032qUqgM6ZiHc2LgG7ObOSOXOK0z7SKd0gyipzdSFGw9UjN2AgDg4lFjjcAUcxOVLLHxCrkkXHvqNttoo03mUgWDEs2uln5wHRxjKmLyokKGt1G4bTSDHDcxM2eApkgOTZ36Oe+sEZC9/mCHI4R4dyoDisyUS7FixEVJvEC3Nnf39946HX4LJWxVJzNoE2+hDxHMwGStBSmX4bhvhY/5941RM3khZZC54viJZ/In2iwnFJwTnVJzJ2UczN6Whkp+AJSS65hIBfQBwOesWE8Y0mfw3NtHFj2v9YsZBw0WopIv/UywsK8NLchm+rx5V8TTZhBSgI6h393h3xbh6XPZSJCb/mByvyPlsYE0PDRlLTnSkofzb/KJDwcrkpq4jqAkoC2foH94peGpQzKJPrHWF8HUylZjLBHLQfKKNfwPLWoZPw0jUC7++kDEzbVqXO8NwCbPJMtIYbksHhgwnhVaVfihAHd3hsFAmRLCUjTdv7eIkSDMa6gnp9IgyErkk8ZcOpQBNQlgSygPrCamQyVKY/3/mOwYhgIXKXLG7EOTrHNa3CCjOkqZLkdS3S7RzXblFJOnSVFRLGMizODKIf5xkduKml0qnx6WgJTMTNz8iWD7aloP/8AUMnw8pIJIuCRCbgWCqScykyTb/3CdebN8vnBmpqJxaWtFPkFsyUZm2cA6GCbAShWVpU4yhJF/h0SC/sNIIzMfqMmYyJoT+opYNEFNLQggylKWoB2EhLP7OB6wRVXVCkHOZiHFxllJT2BJJ94ue2PxVQqoNVNTnElQTqCSEnuMx+cFaWvdsyWO6cz9NtefrAObKmKYGpCQf8AXmt1CQ3zi9RU8gOfvKllNjmLj2/iFtTD4rccjjCY08vhuzwjcytNm79tbN2aNl15PVun9eOa1vFlSlcxMpSSMxyltByD794qzeJ61Yy5glnuGFvSMfY4EglbzYC4AgFdOq8QmgFWgYX5Nr0gZV1zgKmTUJe4dQDjp0tHMaytqiCFrUoMxuTbX6xQFPNmn8x2c7D1izW99y4wG9oabXUK7i2nR5CtIGUEBAeznnqSbwuVvHSAoeHIe/5lajbQW+cAk4AN1fKLOBYegz1WCwkWzGzwaINkeGhdPp3aaMveE0Yfis1bKmLloBHwC7d1RS4tryoI8OayQ6VAf6rOSNeUMsrDAmWbU5Owc6cngTxCpKEAGTKHYu/TS8ap08QYQMe6w49RJ4oNX7JJqMFWQ4UFK67+sR0eFEXUliDodCO8E6SrC8yTqCW7RrPLDyk9tYwS93wr2g00NCQD6e6w0UsD/tgekeSZTWCW7RUQqY+pEFqZflAJcxR1hMRBrzgV+C8ppZCwd9PeDOFLAnyidM6X7PeBgU1xFzVlNlfaNHp8l2xYnXINpbIPkut1NYwGUpfkTtvGlbiSEJKncgOwvCrw/MkqltOW6tgonTkI1qMDSsnJPJN2BfTu8OCIA0V5slFcOx6ZNU2UZf8AcHHUtCri3B0pE9M1CzdROQkEAkuW99I8oKRKVqTNXMQrRkB/dn9mi9h1BS+YKmLcaWIb5XgpY0Gwq5TNR1E0IS6EpSzOOW1totJkpWPiB7QmzEVA8qCpaNu3KLuGeICArXl1ijo+4KsmpVLaylDleMkIUB5i5ivOxVMtLly3q8apxmWpspd+kLFrlOF7WuxYPbp+8LErEZxVlSgliXFg3c6PDNOq0gXtFKfUkFOVJI3LbRZprFLlUlLmpYqdT6g/l9oSuJpKpdQpTggnM0P9TWgEAXJ26c4Sseplrq2SoBTA3LMf3g0JzZVHpQqKFKlEqBBPQxkMFRQT8x/HT/8AGPYvuCjKilLAAzIzd1bekEqeWhX/ANt//QgfODCcLklIJSA+/wDmLmGU0iU/nRfr/mO8UUq7VTosKShQUES0f/sWfoG+cEK7wFoyzVJYEHyEh+mpMWhiMgciBuA4HrE0ytks9j2AeKbiTdFTQQD/ANEoZhOVD32KoXeIcMp5SWTLmy1q+EqJ05x0egqSvRBSnmbP/MKn2k4CVy0zvEYo8rHd+XWKSTODSAfzTWkjY6Vu4f7SGqnCfzADaJJRf4feIKejA+MuRGwqCoskWjFOV7hlDkV7K2JfON3aIFKOg942mKyp6mKUmrAVWvrSPKjU6mGP7O8IWZ5UJQWlIDuzA7a7wEpaUqKQhOaYssB1MdHwDAqymQyUpdTFVwf3+kPaZtuxhee6rIGs82SeB6BEaujlrIBpct7lIYlv9rPAfiPhpC0uhBlMHzK5joTDpKTMyeZKQrk8KXG8uqMg5ASDZWUOw58+kaBf5TfC85C1xkG3m1zFddlURkzN+cDXrEhq1EDKh+/8R4uahLJzNGv3lJ0UT8oxTRyAvdNLgKc/9FrOmAMZqv8AxEbSqvNp5UCKsygCi6mHQXMWRJdOVvLEEClVpks+n5n5rZFWVKZIfl/e8dS4T4fRLkpM4J8RnLsW9TyEcyw5kKLDQWPIn/DwxSJ81aCMxsNHv2EaGkhsFwWD1bUEkRHtlHeIUSUlSpJBWD5iFenpAQYit3zqc6kH+iKMxakkHzdXt6PvF2l4iEoN4YU51UXMawFD1WApKfE1IUVeIoKVqef97QFrcTqVzzlQopKrHUNzfV+hggqvSolSks8W5FXSmxCh11/xEFdSJUuIqQlIVdTBy7MfSCcqulkEuH3c/wAwBlfd1WCl66hItAmtqEpUQkkgHUxUgFdSdaJKVElTMb/FtF9FNLT5gzQhicQh8z+vOIZEwrOtupgbmX3UgJxq5wJYJKvpHhxKeNZSW5Zr/wCIF02IlKBdI/vKKRxQqmZlEltANb9resV2KQmKjBOZZCRrbVoW6zAlzlqmOkA6Eu/1gtTjy5AkiZM0c/COZ7C/W0SVOHLAZExgBvvHA7SqEWufVWAzgtTBOv8Ad4yD9VSIznNNvvp/EeRfxCq7U100pBCSWiypEsXyg+n7wFoaiUlstzpa8FF1aG89n5jWAAKxKvU0+UEgAMOQBOvpFynqJZLCx5M2sCJGNShY5vYxfp66UouAxOpKSPnEOafdSCr0ya2iXMLnGNPNmyD5AEoObVyw19heGBU4FLhaQ29oqVWG+Il1TVFLaCwt21ge0EUUeKUxSB47Lj5pearRt4qUhhp0i5xLQCY8yUQkDN5ED4QkkEqPMnQdCbQpU9HOOYJWHSdzrCRh73hekb1Zo4Zn52jiq7lG3mVrC1PVPTZQI9v2jSmmFSwFqOt4kaf3UHq4/wCpP5LoXDGATZ85JR5QhQUVnQduZjseazbwuSpUuRSpErRKAzb259YgocaGZIUTcOc23R2aHotPTVg6zWnUPuqTZNnhAcmB0vFEzFFIIgfPxmUdVpYQLXxZToJDORvaDtgNcJAvSX9onDoROBScoU5sNFF7N/EIk6nnSz+rqLx0jjDiSROl+VwsMoAMbvo4O46coRapa1/CWO6TY35QtKwtfVJ+KZxbZJQz/wBVmDeN5eIzVkAqLchFmowYoAK1pdWyfN7tEH3QjRCm5sYGWt9Efx5D94/iurYDgc3ImXMkEoKQofCUpUQ9lPn7pU7c4sp4YqgXQQOhI/a0T0vG4p5MoTpExHlABGVQJAvYKdPrEE77T5YWAuRMR/q5jYhJhyJj2ChwkJJN5sodjVBVZmVLBYO6Q4+Qiph/DlRN8yZe+5AvvrBio4/lrUciFkM2YqykcyzEOIo4Li6/EJFZkS+i2J72YesMDeAhWFPUSPBQE1FKwv5uvdJhcqKgflDCOnrnifLYLkzSLnl65S4gBi+BrUn8KmpntcE5vSwEUa71UkpFTVkEQSw6XLUoZrDq5gxNXUyEf/RyW3ISFGwu/mcxZw3i+mSkJ8JQWdQlCQ6vcD5xc3yAo3IHVykFQTKzEk/0DnEfgKQplZkntDtR06nUtNMlCjzWPoLDs8L+P8QVlMplSpaUq0YP831iocSaCm6VdZSEli56/M3/ALeLVHPYBdgEgknSPMA4ilrUVT5SAVaKs3Wx+sF6hFJNBTnQxuwVo3LYNFXWDRC68JXr+KJipjoASBYfzG8nH5xYzJyWGwAJPvGVmCSQ+Sa52FoET6Ig2+Rgoa0hDtF52KIJJj2FOZMubq94yKeGF25dVp8TkpAfbkD/ABF6TWylEFKXJ00/ohalcToyhpE1XYD6vFSbVCasJlU81JGrLy++oaANj9VYuT0mewcoAHMkRDPxtKA5ys2ygf2hCrcMq5YK/MxIAGdSy+2ggfNwHEJrHwVts5SPqXgnht5JUbj6J2nfaBTi2R+ejfS8RH7TKcSz+GpwPhsBfYPrHP0UVQtRlokqKkllNdj9I1Tgq5nlJyqdiLuOpgwhjOFQvcExHjGUpC0IkIloU5UBrfV21hGp6nzHKro+5G0G8d4KWiXmlLKiBdPMbswhaoKJWq0ry9Bb3hadrcABMRXRJKvzXW4UvKBqdf8AiBaykLZJJD2LM8GJkx0HwzLltYpa57lX9eIaeTMUkkzHA3LFPuzD3gIb6I1rqWD8Uyfu0tC1AFKQLkElhvaKNbxFKUu0pRGmYKy/IjSFnCpUxIzrkkv0b1HSJp+I5Sfw/L3BY+kacbGj4Ug4m8o0KqkUk+KuYg9Jj/QMIrUsrDUkmZ4sxzopRYD/AMW+cA6hYUbIWCbgFOsRLp15SSkj0YQXZfcql0jEzAKN1KleMjNcKf4RpoWca84Ny+FJfhECrCwb6IsCLXZ/nClRzglN5ebqTt0i2vGg3kQpNmO9v2gDtOCbRhKQKUI4TqLrJQQ9imYAW520tz+UXarg0qDy6iWo6t42+2uvygVU4sspy3b+7xWlpqFh0IWQNwD9Yp9laOSreM4pyw+fUy5aTkStQcE5rKYXLbGA+KYvMqPNMppTD8zuW5O7iKEigrz8KJpcX6js8VqihqEf9yWpP+4QYNCGVXnqYuGS+wNo1+9TEhiogcniur4rxdTTFQ0BEWpSo0YmQba8zBbDscmJOhUXtlUQflAVdO20ZLqlyz5VER1LkXxPiKpmWJUkfpKib87wJJWS51jdGIEnzEwwYRU0JR+Lnz78ujZbxGAFy1peM6pCAgKACdHF/UveNKvG5k0vOmFQ/SHA9hFqdLoVqAQ8sbqOZvqSPaC2GcPYes2mrmNs5D+jA/OKEtGa/JTkpZmzKcpDJY83MeU8uVrmPv8ARtYfRwVSHRJbX4j8oHYhwlTZ0JRmQ6vNcm3R4qJW8ZUFpSyjISwUp+Z0/mLhwqYoDKXH96wyJ4Jp2cGYCNwf5EWpODIlgZSfUxR047KwYElLwS/w/OPYZahIzGMgPilW2hE0oHh6DSJsFlJYFg7atHsZAvulT3RhIiVrRkZA1ZVfCTmNhfW0AuKAyA1vMNIyMhiH4ghP4Wk0W9/rF2pSPAIawj2MgruyqEsYBQy5lSnxJaF/hL+JIVothqNhaHOfSITLIShKQAGAAAHoIyMgTvjV/urmuOrJmEOWfSDODyh91TYXUp7dYyMjRdwEu3kqzISPvCbflP1gpWSgUMQCDsRaPYyBO5CsEn4zISlbBIAbYARdw0MhLWcX94yMgzvhCoOUQ4Yo0KSrMhKrq1SDz5w7U8hKZQCUhIbYAfSMjIR1B8yPHwg2Cn8SeNgqw5XjXiiWCliARlNiOWkZGRX76t91c9xKilsT4aH55RAeoSAkMGvt2jIyHWoaO09Ijw1HIl7XyiIcUpkCUSEJHoIyMjgqpaEStaMjIuVZbI0iU1KyACpRHUmMjI5SnPgeYciw5sOcaYhNOYXPPXfnGRkLH4yrIxhVSspDrUbbkxvMmFzc/EI9jIXcrhU5/wARjIyMgK5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6" name="AutoShape 4" descr="data:image/jpeg;base64,/9j/4AAQSkZJRgABAQAAAQABAAD/2wCEAAkGBhMSERUUExIWFBUWGRoaGBcYGRwcHhsaHCAdHRocHRoaHiYfGCAkHBocHy8gIycpLCwsGh4xNTAqNScrLCkBCQoKDgwOGg8PGiwkHyQsLCwsLC8sLCw0LSwsLCwsLCwsLCwsLCksLCwsLCwsLCwsKSwsLCwsLCwsLCksLCwsLP/AABEIAMIBAwMBIgACEQEDEQH/xAAcAAACAgMBAQAAAAAAAAAAAAAFBgMEAAIHAQj/xABAEAABAgQEBAQDCAEDAwMFAAABAhEAAwQhBRIxQQZRYXETIoGRMqGxBxQjQlLB0fDhYnLxFjOCFUOSNERTg6P/xAAaAQACAwEBAAAAAAAAAAAAAAADBAECBQAG/8QAMxEAAQQBAwIEAwgCAwEAAAAAAQACAxEhBBIxBUETIlFhMnGBFEKRobHB0fAj4TNS8ST/2gAMAwEAAhEDEQA/AOXYQlVykJDEeZX5ez/xDxhcpFXNT48wzWDlXwIAawcsfpAfhbD5BWkTJRUncqVturKNAOsNVRg/i+IqkKZMlgl1DLnVySAPn1jZkcOEqPVBscx4OuWJP3cvZaUgEjZ3DsQNrwnVIU91ZuRd/wDiOmy6cz5DzUylGncKzknMB/pBDhm1Z4WsXp0LAVJEpSSdEySlQ+oI7HnF4ndlVwSoiSdRt1j1KIvLw5SVDOhQG40Po+kaSacqUwSVHkLwxhCNquU23j1CIuin6MYmlpOUpt5iCSQCbcibj01iDQC4NccIcLBsod/icuOgu1+0bSpClFkpJPSGSnwRKQVTDmbYQ28K8GTallBpUt2LBiLPvrZveMqXqLBiMWt2PozmgO1L9o9OT/H6rnU7BZiUuoAdHD+sZR8O1M3/ALUibMH+lJI5ai0d9wn7OqaQylgTpmuZej7Ml2DdXjbEsVkgj8TKNPIl8hFrbX00gceulPxAIM+n09/4rr3P+l8/4pgU+mUEz5SpaiHAVuOY5xEicsIKAohCiCU7EjR+0dgrJqJmYTL+UhiCs5hsoKfI+v8AXhbrOHvBzGUkABIKgtIKgCdUvqx7sL9mPtg25GUk+EtyEgmWQdCCI9QgwYxahUFAlaVuNU/J+sUvu+mkNRvEjdwQqUKUGPPCiwJZiRUoFLuHdst9Ob6dGgqtSqqkuOg6fvHqUNoWcMe0StGJAGofT/LxCsAoggbxLKGUukkHYgsfeNphBUSBlBNhq3RzcxtJlElgHeIJAFlEDSTQUJRF6nwYlIUVZXuBu2x6c/WLCcNUQAtZZIIA5A3LbC94vIkgBKdmYPyEYus19eWI/Mr03TOkkkv1LfkD+4/lCArwzZZfqB9bcvlBGjrypJB13/Yx5OoJZez+v05RRklMtRDlrX1bl9YFpdW4u2vdj3XdU6Y1se+Nov2/hWqpZJuok9THkuYQLRma+j9YkQpNmfS7841d2V5YjChCFKUEpcqUWA5kx4aZeYoWMpSbu7vy/eJVVCUkN8X93jRCiVFRe+pJ+d9YGeeVI4VKtpwg/wB2ikqiUtQP5Qm5cdYI4ovS72PttA+bTrUNyGsPT/Mc34lPZD5tChz+IgRkUKijUFHymMhqz6oW0eqaqITEDwh5AojMollKtpzbaG2bgc9JlzVKlqRIA/CzG3J3bdnvACXPZM0oeXMlpTdRBUpStQC/lYXteL1DNqVKWyCtMxHhqJIAdg5tqRC7nIgCs0VQgVKlTZJKgrzWTkHQg2PMX5Rex0y5yDklrWVWd8iUtoQk2O4t1gSrDij8Nbuk5iP1P1+XvE9PTTVJBzy5ST8IWsAkcwBtGZJrpGSEADC2Yenwvja5zjlAp+ATEn/tqL8mP0i/hPDNX4qRKGRXPMAB3/iLwnTpKymYG6guD/esST0qlIVNTKmEGzgKIc6HRheOHVZSQ0tH9+qK/pMTWlwcVrO4GIJzVkjObl8+p6s5vu0DKfCClZCiFMfymx66C0RSZM1UwLVmZwSCP3gukROq1slbAeU50vpkZPivabBwD+qN8NYDKnzAJysssdWzHYPtfkXjpmIYvKppT2ZIsBow+lo5tw/PPk/DGpZrlTH8zqsOjN3hzxJUoZTOSFTHzJSCVMRoyU3IHUNAGMDWhIa6YzTuvgGggOI45Oq1HKVy5R0FiVDZklm2u/WNMOSiWrMCoHQub25hyD6Ex7iBQpZStfhZvym3l2+HTTQO0Cxhcucvw5aipTuAhz6k8uzQq57iVoRRRtaMdv7lFcZqUThkXNLHRKSUu27E9d4AioTLWEeZRy2JWFW0F2H93gtU8MTVJSUSiVy7EKKQfYHbXV7wCq6JfjgrlKllIuVOB0YsQd9dYPBu3jdaU1Qh8M7Kx8v2SviSnmKZwHLAuW9+8QBfla2ru1/fl0h/quGkT02WlJI1Dah7mwtttCPU0ykLUlQYpJBHUd49JE5hFNXnSCOVAEC+8eCSTYCLVMtAPnSVBjYKy3axdjobtvEVoMutQpl84wyOkWEs1w7i19D/AHa0XKSQGchxsNrfVzC2p1DYG7inNHpX6qTY013JWUFHKUUpUyQX85B1GgYHfT1vGTJ8uWpkpKAQ4zXJB62tElPSeJmUPKlBBOwN9NLBrnp3iFZU5KlI1JfQ7WudO0edlndJYcTRzVrX0MJie98Dg4t9qW6SFJdzldnaznZ42TSX+NXyiBNeooCUysrPdLgqu4KtlNzaNk+MR5ZYDc4H4Dz8IWppeqNIP2kAHtR/bK2NGWP4h7MIo1WHzNiFP6G0EHmh3lfMRXm15Srzy1JDWOveI8ORuSE6dVpJRQehCa9UuYpxYn4Tt2gqmfmQEhspLu1+WuvpA+pnAoJZ8xYftG+FjKtSXcFhc2BLXfbrDsM5HlcsDW6IOt8eTyrEiw2iVYYAkg5gbA3F2uNoOyuAKtSiMqAGBBzhlPfy843P2d1ewQeoWP4h7csAikvSpEqYfxpplpAsyMxPTUARaq66iCUCWF8lE2LaO2jtFip4OqUh1Sjl6EH6GAc+jZwRoY4kjIXCivarHqRKyEJUUjQkf5jIELqZiSUpUQBtaPYmyupqYuHuHadQUqaVL2ShBIZnGZTHflFmTVSJZKqdalpHlMuYXHdJB17gxpMxunKWYJl7TJY/Nl0VYF9AP2gfSrJGQIyX0/h4lz2saXFXhidK8NCPrxQzVD8LKACHY9Gc9x84hqBnKSuSFFIZ8xS42BveLknCFy5QU+b9Sdx/j/HO00nBpswZiBLR+pdvZOvvGBLM2V28L1cEEMcO0usLylrphExdhMTlCWuwc/W0FqOrE2UFqyLKvyFSirkXHd72ER0XDPhZlLmMkhiVMAew12iJFciUfDpqZU1WozOB3Y3brp1hYsDjYCXlkG7ynCF1qJuYy3UogCyQVMDdrd/d40mypktKDMQpL2uG6PBuZWzmadMZX/4pPlCf9y7knon3hhwjg9M6QVTZQOZiEglzydRdR926Qy25KGEyNQ+FviOwD68n6JNwScVKSkDN5jmc2AcuWcab3GmsdEpcMzAzpjeKQBmRmIbYJBI27CKY4Zk0+bJLCVFLc3BufVxvBrDaxKyp7CWAD8/2aNOqAXnZRbi49ygSqJDJM6nMzYWA9jmBAOpFwLtBiio5rAU0uVTpIdS8pV0AGmY7uXHfWL1ZSFSkrSl3AGjsPXQbne0WpklSmQFEJHxH8xFvZza0Uc0E2hb3VV4SrVcGTEZlCrmlSi5AUpyTyvb2ghLlzJSAFrK7Eeb9Q000LdntBPEEAgZbBNj6cuREVsRwlcxLgklr3Y+ihv3iWtpc5xfz/CWvvCEKBU6erHX11B6NCxxtg6ioTk5ShrkKFj2ffW3X1ZK3DFSilKrs5Ds7Hb/Vo+nOIMRoQuUpK/MnKFD4QOYB0F+jXEFil8I7lYQeKQ26XMg0ehMEJ+EP8Km6EOP5iFGFElipI9y/0h1vUYHC7pFk6NqmGtt+9hV/DZRBaz6Mb9CLGC9BTqm+VDFgHLsBA2fh6kdR0/iHP7KaceLON/hSwOmvLX+9YBqms1LWvabARNPLN0/exzaJr+/mtKXg+YuXkzKyO7CwJ5k7xdlfZ4CB+IJZ/VlCm59Pcw8TsOKlD8VY6JygD3SXijW8JSll1T5wPPOPplYekL7tg/xtS7S1587qHsP2wEFpuFaGSDnnrnO2pFuxlpAv1ggiVhlpPhhOawJSQf8A5axXqvs/Qyj96nMf9p/a8Aa/gSehlJnZ2uLNppvAmP1D3AHATDmaQMJa8l3bCPr+y6nzlZnzm/TmAA9hp3irj/AssIeSe4UbHsTBnAsSWmUETWChsTe31iDF6lZSwO+3KHAHg5KzbXMMT4cBcFIChox39NYX62hXIbPd3IPP+lo6NiSXAOUAd3JijRU0kzEqWApSAcoNw53PUbd4iWBr+BlOQap8d2cIvgcxKaWUmaghYQHK0nQ33Y9OggnmmiWEy1S5Y1cnQdhaKiShSfNMVa97/vA/EDLLFDAjkYYbHQ2rPe8ucXequTsRnnyJXLmncgEemrf8QqY5hpSCoskk3c6dud/2gmcQUD5dtdf2/toG15MwkKe45xbYqbkiVSwFqdtYyMq8NZZAe0ZFKRMJswmgXTJUkUpmFYCriyW5a29toIYRgKpkxM0hku6io2cbBO7Ea6QPVWVEwlSs5yjyJRY9fXtB/gvETMlTCt3C2y76DXr1hPWHZGThH01l/JRmWjw3UhISVE+cgFSiS7JSNb8/WKdVO8F5hUqfOBGvwofQACxPa/aLFfUZbk+dQYX0G4T+5iuiTYKWciduaieW476xhDjC2AF5IrysvMJTsVM5B3CdgfpuSY9qsYSgZZKcr3JOquRUdVRTxHNLSlL67bN15m+mg7wN7lzHNBq1raTSbqe/hSzJqjcEPre8OfCXGQQgInkBQYZn+LW/01jn9WUtc5eukDjVLlG5zoP91hmIkcIutjjk8r+Pbt9F13GPtFo0BQKwVNtqWOn1hfwHioqmFSk+GJhsr8pSdAf507RzEVrTHUkEcmBgnh2K+GpgkmUTYbp6jp0hsvc3ICw/AjdgHF/X5rvsiuORgC4iZdbZwDzvvHLML4yMkKZJmlQ8jqLNy6dtm0ggftGkKKgJ3hqF05nbqksCU6OLGLse1+Us/SuYa5TsFy1LC7n9QGncjaI8SqUKByTFBh8KQr6CxgIjiynAzGakEja7FmUktcHcEiNZnElOoFpiVlQIZFlOGJc7ONz15RckDkqohe6trSvS8xKQom976cn7i0eYnM8CQpIyrS1gptdBqdNYH1vEckBKpYJU2igLHrcgjcd4TMRqJ85eZTAO+VLAfJnPUwCSVlUCtLTaGbcHvb9EPqKhYU2ax0ixJmNYEEnd/eMrqIqRYeYQu0uJ5D5vWF2t3jC0ZJDp5AHcHv6JgXX6q/KCyep59obuHcZ+7yUqL5ptwOSLjMe5dhyD8nR5CzPsmW4fqwfQvDPhNQBNlE+dEoJDqIDpRoS9rWAG7AR1FlEc2kpP/qldvJLGtv0s/wB/RdDkYoSnJM8gUnyqym7xGZ4mJVLy59Um7OO1iIReG8TUZylTSoJSCs81tfKxcX57QVpOLCqYpUwy5cpIKikJGg2TuVHqYebq235hlYUOjkmY6RuA31RqolrQgplzClmATMGcADk2U6cyfrA/7zOWSPFypZgEpuD+pySPlAGf9o8oEnwHHIKYn10+UZLxyZMSV+OiXL1CQpKjsycgdW+pbQwV2qY0cEqkGn8W7eGgev7JlElCVaOqxzE3JDaxLMxBHmuBzbp6Qk4hxGUIB8bOslgBLDJ7ksTbYBopffJ00rEucU+GjMXSLuQn8tw5UBqYj7W08gqx04adrHhx4oX/AAmBlKmZQStwSgHVR5AHUmBVXWeKCpKGXKUnOrQZTa4A1cFPrGSjPXSpMxJUqWspEzOD5SAQhj5rFyO8e4Tg02qmEyhkStvEKjYndv1AkZmsxhV8rpHgjtwnBF4DQ+z3a9vFWrq5aVISZZsd9XiCbTgav3gPi2H11BMKSM8tJssJOTzX1ULF4qUeLzSmZmU9iQ+x6dLxtMmBAtYr4qJrhHlIuLkA78xz6tFGfUAKN3HUbbdop/f5glIKfMovqHsLmKdRjRy5ilj0i24cKm0rSbUgkukfOMilUYjmUSQ5POMiKUWmPh0JRNQuerNMmHySwbpG61crbcoLYsJaJi1SSBmSMwSfif8AfQwl4BNmCembcnIfnp9flDTwvgZM4BVw+Y+n8mFXgbXb+KTLXEOG3lFqLBJhHiKJmEs19B2OsEamsRK80whx8IZ2/wAwSr1mXLOXKDqAdDfSFGvJVnOUZty9k9ATqeg0jzTRfJXoIskBVcQxIzFZlHsOQiqmSlYcg+8b+EHvEq5IUGgnC9KG4oAV6Kl4qCrw0BSlEswJ/eHfB/spzgKnqKXvkSQW6H05GFaRJQhaVGwBEdhoMYQZKVJsB5SBsQzgc/pDMQaVidRdPGO2fQKhScA0MrKfuyFlIbMsOT3exPVoJSsKp8qkpkygCCCEoAsddBFWZi5mWBCW1c+4+sb0tbcoe7RctN+ywwXHk5S9QpRLBRLQixOiW/iBPEVJIm5UrkoKtyzFuhF42rp6aecsFabF7rDsbvq8UayuQv8AEzggbu7tt3jL2OD7ytZpDhjlK9bgqETiEkne5dn2POLFHTmWcwIJbQi3aNRVFSis3eJKdalqaUPEfYEWIvd7AAbmGyXHBW1CyKNluVhZJLqcE3LhtY0fRt4lqFkMJsyUF3LBQ1PMnX0LRQ8bwkuohRU+VuQ5e8UDSUQa2LiwrimeAc7hfx57y7J/OdgenU39o1OLMDe53Nm7PDVw9VI8JCZaStSruzlS9Pk0aGk05L7PCxup9QifFtbk/oiWE4cBL8KWkpAHXXuPeI6vguZMSSGHMgtpzcNBLDMPqs7mWq9ydLdw4EOsmryocoJt/RGpJXFArzHiGjnlccoqKbIKyiYQsjKDpbe4Ohj2QialE0/ghRSwUoPrrl8p8xG9u8djeQU+eUEuNFJH9MIXElWinmESEBB3zoBGzsFuPlvCU7Yg26o9keDVmJpYfhPIHKTv/RZARmKlmewYFKfDJ6MXHcv6RQThUxCiZiAQoWyrDP0KSxgrLxtExZM6UFBI/wDbyyj3ICcp9obuF+G6WoAmETChQfzEexKeX91heGMvNOOKTEsmjoPiBv8A6nIXPZuCrUoEqQkD8oUVHuTo/Y/zBWXSSEsM4lJJAVMUSVHclg4bkkDYa3MdOxLgykXKKZUtKVtZSXzP1veOdYjhKkEy5yCn5P1Bh06eORtNsFLRakwv3tAv5cfJCqnFCSmWnzSkk5C11Pqo7uWFtgBD7TYj9wlSEn8RUx1zEOPICzJHLn3eFbCColUpAloSQcylAMEi5JJHra5jVOOSqdSvDPjLcGXNUGFtspfXSM3IPlwnjDHC7xNS7cT2Hf5ldKxOWJ0tSSrKJgYZ06ZhYEHfpHMMd4UXSG/nSRZQsOxEHcG4hqZy1FQMxw6nAZLO2mg2g5ilCZsrwlhibpLgp+fUxowuDhYWST6LmU0DKkDZ/nFPEJAyBov4jSqlLKSGI1u/0ihVrUyUEAZrglg4OjnlB3ZKhqHzpRzG0exk+pZRBZxY6HTrvGRfKphOEziZBlyilOSYUglgLf6bjnBXhnEAqcpTg+U6a7bawqTqRZQnNlzJA8j3FnZ9H6PDHgVCZS0qCWExLdwbv10gGo8sZ9KRIRukBTCiclSrgeoD+5gfi2HhMst8KT5R3Zz1tb3i7No1M7HlaLqJQmy8pcHRyDrtHnjt+IL0ET9jgSOFzmashUWZE542x2gmUymWh0HQ7e8DE4vLGgV8v5g+wuGFrxa2IGy6vYohUpcF1N0joWAYglVHKGbNlR5s30tuToP4jlkzHEAE5CW5kf5hh4M4klK8hSEkkqA56OH2JEHjjcOQkNfPFKPI7P1/8T1LnJDJWMrl+4PNXKKlTJUFhYvmLpvElSy3DBjcvbkwB2iKnkqzBTk5NEgnToR6xYmhSygLNpV+0LCCuqkLsPETlN3YjpuGa4P+VPDqMLIXmfJMYjpdve3zjpHFmJoKZUs5fEz5tnACVctHcekIGBUfmmBj5kkE9dRbuIqZPKbTkEDt4cB3v91W4grsqwkahPsSf4Hzipgk8+OL/EFC1tUnlBupwZM2ZmXyAYGBsuVLlVCcssqy7ObxLHt2bRzSPrNJMZTKTgnC8xVdOhUwJXMWsm7pAD7gXJOzH5R7ixBpqZWoDg+oT+4MHKqfJIzqpUgjdWRz3IT5vWK9RMDOQEpGiQLD+iKiW6xwlxoJM78DlKsiVmSeT279PT6iOlfZhNkySEziBMJJST8JBAHxc+kc5TUFSrDXQDYQw0kwKAAuQBeGHymPIQtLo2agODvou7zFHKcurWERKq1rCABlUSH3ZoSuGOJJkz8Eg5tQQeW/+OsOsyvRJRnUQDz5P2v7Q01zS3cFlTwvheWPUHEdWlKGVMTLJ+EkE+Zv9IJhH8KoSk5Fy6hA8xQVJmeuSZcHsO8TY5xAZiwJ0oeGfhKDcD9SVfCvse1jAqrweWpJWiolkbBRKFDukg/IkRlzS73ewWnFHqdK3/jD2uzxu/RUJ1EnwSFUpBUcwWnOlgXGl0kcobuCKlAp/DzFLE6l97j926wpV+E1CJboWFIUzBM1OgdnTmfntvBjgGoUkzEzwVJAGXMQptXAu42hrS3uSupkY9pqHafXP6J2oq6YqaRKlIUE2VMbL1Z3vAHjKhnzZqWlqUw0SH17Q04QEplqyAJcmx/eNpeITCogpQG3vftD+4h1gLP7LjONSJ2UpSkgiy0t5u3pyirhmE7zlZARYZXv1Go9I6FxqQqdLIAzBPmIYb89T6wmIIkzQucSUJVmSHcqALj6QtqWGg8DlO6WOF5JmdgfmiVIVzJXhSUlEp0mbMVoFB7lQAypYu1y4g7T18qcyETSsy0jzMU5lbkDVnHzhGrMWmVM1aipTTFPlzachyIAtBXBKcAFZLNYdT7wHTNfv8v1VdRqmyNEbG00f3lQcXp86SBfKAeT309oT6pMNvFtYPw0DUBy49vqYV5suwLjVme/t/d40HHzJZowoV0CX0eMjyYi+sZE2UNMAxQTEBRl+bQtZxsoezQSSmUlKJqJygzgJUdyQ7B/L/iLUjGnEsSZYUhY8yQm4OwttBnEMKSUpky5ITmAK15bga68y0VkG9u090Rh2u3BSJR4SkqUtRzN5nYd7aiJEYl+I6syS2U8lXN2OtooCfIpx4BUtcs2Vm0l8jmaznZ4sS6ZdklYDB0TLEFPr6R56fTmMrZgmEgVhdYhYKJzKc6G7DZtutr9IUsblIQoy5aEdVZRodhbWGKrxeoQkhqacANQq7Dmkm/zhSm1S1KUsgOs+3aLQNLeUR3mwAlvEpBByDfaLuHYKpKQrMytR05RfTRZlPYtF9EpoO+c1QWrpemtsueLUc/FKzIwnE8ywJPe1+UUBxBUrmJCpq0hKSLEi2/u8FMwiJVICXigmPdNP0DbBZ+C8EkAhZU1lC+5WGDdbxaw8AW/SD8gW+bRBPpQtBQdLX5EaGN5aVAEOH0fdoGTYR9jmucA3nv+RWTlsDEVNTj4mvziUyX1iUJitprZZsoRxFOaUQ/L6xvhyxPkjNqLPFHilJISws+u1rfWI+EiszPDSkqzaAB/+IZDP8VjlY79QBrCx3wkUpqfAQkqGZyTr05RZFAqWQQXhqpOFamYSBJKLar8vMepcRNT8C1az5ihAvqXI5OE8+8UuR3KufskQoOGPQqnwriKZc8Fdgqz79vWHrE5EyolH7utOUu7ggnoLQu0HAwQFGeoZxdKUmxHMnfsPeLuDYoZE4B3QrUByOloahlMdArB6kGSyb2G8ZS1LRUyCpLLA/MkhxzcguDEUzHlixpZCk7gIyk/+QU4/to6POxVClMEuGv/AMNeAU2gkzppJlHKkMRp6sGaHn6aOTzEUsls8kfwuI+RSFW14WfLSrR2XmHzT+8HeBqBapi1hOVSAGcjd3BHtBSqwunBAEsg8s1vqecUV8N1UmdmC0iUC4KSXYjkORs+p9YlmljjII5RZNbPIwtc8kJikVVQsnOtEtP6gQHHziehrNQZhUHsr+7R4hMtQFgpVvMUtfc9O0VMRpdMoCjuLC0MEA4SYUuN4egyVKFyRq5No55VYUud5koWoJDEpSTz39Y6DTT05fDUbDVx8uTRtNxohkIQlAA3t7J2ipFjaRalI2D8MrU+YGWgaqULntBZFLLlBRBTkTfMq5PvEWK1MtK1BUwvyF9eg0P+IXMZrFTkBCQyEn1Lf3SLUAKaur1VLEqzx55U7BRABUSwADDsIqU09SFumxuOeoY69438M5b7RpLa9rwLblWvCqTZwcxkVp58xjIJhDyuiyK2ailRNCkyQbS5SEjQ7qPO2g9eUR4RVVU+YcxKw11JDlPIsGtDdJwpJlhJSjKkeUEPFSVTGQseGkJS11hzbr6wOM3xypcq9XS1CUtNR94lFhYkdrajTeKq8ckU6VIEtYe6Za0uEnvyhhrp1RLQJiZiTYeTLZXNt7xlThC6iWPFkpSSxcK/ZrRD2NlbtfwrMe5jraud1M2bULzhKEgaAD9v5g5jHD/3ZMl1Z1LSVKPI2sD6xbkYB4M5Lkpl57nlfYx0KfIlTBlmJSq2hDtz1FoV1ELI2BrVo6LVOE3iPFgdlx6UhnjJqiNI6YOEKUq+Ei2gUW7km/zgh/0rSJH/AGkt8/fUxnCK+69G7q8TRQBXIEzQt0hwRfT948FNO1SnMI7XIoJCVZkykAsbhIFjr7sIyfUIQClKQALtoL/yYv4QCVd1Yu+7n1ulyiiwKqmpKkyCwB3FyNhe5ghQcFVUzKWSgFviN+zag9OkO8/GJaRZTkbbaAhj8oDz+JFlYCfKLfLvEbGBVd1ScjFBeSfs9RLUDNnZkN5vKQx6HeLtDwZRoUFeab+kFTjvbXt8oFrxOZMU0x1ByzbP22g7SVwRaWhyS4e9uvPvFqH3Um/Vahw8zyqfHuFINBMyS0JyAM6Ae4Dgt36G41hN+xSSnxpv4WZQSPOW8gvpZ3U/Sw3eHfGOIaYyVCpnIylvIkuQXtZDkXbWOT8K8TihqVKTmVKU4KQpnGxdrt2g+aS4BIzzld4qJB/U0CpwZR1DC99tHDbQr032qUqgM6ZiHc2LgG7ObOSOXOK0z7SKd0gyipzdSFGw9UjN2AgDg4lFjjcAUcxOVLLHxCrkkXHvqNttoo03mUgWDEs2uln5wHRxjKmLyokKGt1G4bTSDHDcxM2eApkgOTZ36Oe+sEZC9/mCHI4R4dyoDisyUS7FixEVJvEC3Nnf39946HX4LJWxVJzNoE2+hDxHMwGStBSmX4bhvhY/5941RM3khZZC54viJZ/In2iwnFJwTnVJzJ2UczN6Whkp+AJSS65hIBfQBwOesWE8Y0mfw3NtHFj2v9YsZBw0WopIv/UywsK8NLchm+rx5V8TTZhBSgI6h393h3xbh6XPZSJCb/mByvyPlsYE0PDRlLTnSkofzb/KJDwcrkpq4jqAkoC2foH94peGpQzKJPrHWF8HUylZjLBHLQfKKNfwPLWoZPw0jUC7++kDEzbVqXO8NwCbPJMtIYbksHhgwnhVaVfihAHd3hsFAmRLCUjTdv7eIkSDMa6gnp9IgyErkk8ZcOpQBNQlgSygPrCamQyVKY/3/mOwYhgIXKXLG7EOTrHNa3CCjOkqZLkdS3S7RzXblFJOnSVFRLGMizODKIf5xkduKml0qnx6WgJTMTNz8iWD7aloP/8AUMnw8pIJIuCRCbgWCqScykyTb/3CdebN8vnBmpqJxaWtFPkFsyUZm2cA6GCbAShWVpU4yhJF/h0SC/sNIIzMfqMmYyJoT+opYNEFNLQggylKWoB2EhLP7OB6wRVXVCkHOZiHFxllJT2BJJ94ue2PxVQqoNVNTnElQTqCSEnuMx+cFaWvdsyWO6cz9NtefrAObKmKYGpCQf8AXmt1CQ3zi9RU8gOfvKllNjmLj2/iFtTD4rccjjCY08vhuzwjcytNm79tbN2aNl15PVun9eOa1vFlSlcxMpSSMxyltByD794qzeJ61Yy5glnuGFvSMfY4EglbzYC4AgFdOq8QmgFWgYX5Nr0gZV1zgKmTUJe4dQDjp0tHMaytqiCFrUoMxuTbX6xQFPNmn8x2c7D1izW99y4wG9oabXUK7i2nR5CtIGUEBAeznnqSbwuVvHSAoeHIe/5lajbQW+cAk4AN1fKLOBYegz1WCwkWzGzwaINkeGhdPp3aaMveE0Yfis1bKmLloBHwC7d1RS4tryoI8OayQ6VAf6rOSNeUMsrDAmWbU5Owc6cngTxCpKEAGTKHYu/TS8ap08QYQMe6w49RJ4oNX7JJqMFWQ4UFK67+sR0eFEXUliDodCO8E6SrC8yTqCW7RrPLDyk9tYwS93wr2g00NCQD6e6w0UsD/tgekeSZTWCW7RUQqY+pEFqZflAJcxR1hMRBrzgV+C8ppZCwd9PeDOFLAnyidM6X7PeBgU1xFzVlNlfaNHp8l2xYnXINpbIPkut1NYwGUpfkTtvGlbiSEJKncgOwvCrw/MkqltOW6tgonTkI1qMDSsnJPJN2BfTu8OCIA0V5slFcOx6ZNU2UZf8AcHHUtCri3B0pE9M1CzdROQkEAkuW99I8oKRKVqTNXMQrRkB/dn9mi9h1BS+YKmLcaWIb5XgpY0Gwq5TNR1E0IS6EpSzOOW1totJkpWPiB7QmzEVA8qCpaNu3KLuGeICArXl1ijo+4KsmpVLaylDleMkIUB5i5ivOxVMtLly3q8apxmWpspd+kLFrlOF7WuxYPbp+8LErEZxVlSgliXFg3c6PDNOq0gXtFKfUkFOVJI3LbRZprFLlUlLmpYqdT6g/l9oSuJpKpdQpTggnM0P9TWgEAXJ26c4Sseplrq2SoBTA3LMf3g0JzZVHpQqKFKlEqBBPQxkMFRQT8x/HT/8AGPYvuCjKilLAAzIzd1bekEqeWhX/ANt//QgfODCcLklIJSA+/wDmLmGU0iU/nRfr/mO8UUq7VTosKShQUES0f/sWfoG+cEK7wFoyzVJYEHyEh+mpMWhiMgciBuA4HrE0ytks9j2AeKbiTdFTQQD/ANEoZhOVD32KoXeIcMp5SWTLmy1q+EqJ05x0egqSvRBSnmbP/MKn2k4CVy0zvEYo8rHd+XWKSTODSAfzTWkjY6Vu4f7SGqnCfzADaJJRf4feIKejA+MuRGwqCoskWjFOV7hlDkV7K2JfON3aIFKOg942mKyp6mKUmrAVWvrSPKjU6mGP7O8IWZ5UJQWlIDuzA7a7wEpaUqKQhOaYssB1MdHwDAqymQyUpdTFVwf3+kPaZtuxhee6rIGs82SeB6BEaujlrIBpct7lIYlv9rPAfiPhpC0uhBlMHzK5joTDpKTMyeZKQrk8KXG8uqMg5ASDZWUOw58+kaBf5TfC85C1xkG3m1zFddlURkzN+cDXrEhq1EDKh+/8R4uahLJzNGv3lJ0UT8oxTRyAvdNLgKc/9FrOmAMZqv8AxEbSqvNp5UCKsygCi6mHQXMWRJdOVvLEEClVpks+n5n5rZFWVKZIfl/e8dS4T4fRLkpM4J8RnLsW9TyEcyw5kKLDQWPIn/DwxSJ81aCMxsNHv2EaGkhsFwWD1bUEkRHtlHeIUSUlSpJBWD5iFenpAQYit3zqc6kH+iKMxakkHzdXt6PvF2l4iEoN4YU51UXMawFD1WApKfE1IUVeIoKVqef97QFrcTqVzzlQopKrHUNzfV+hggqvSolSks8W5FXSmxCh11/xEFdSJUuIqQlIVdTBy7MfSCcqulkEuH3c/wAwBlfd1WCl66hItAmtqEpUQkkgHUxUgFdSdaJKVElTMb/FtF9FNLT5gzQhicQh8z+vOIZEwrOtupgbmX3UgJxq5wJYJKvpHhxKeNZSW5Zr/wCIF02IlKBdI/vKKRxQqmZlEltANb9resV2KQmKjBOZZCRrbVoW6zAlzlqmOkA6Eu/1gtTjy5AkiZM0c/COZ7C/W0SVOHLAZExgBvvHA7SqEWufVWAzgtTBOv8Ad4yD9VSIznNNvvp/EeRfxCq7U100pBCSWiypEsXyg+n7wFoaiUlstzpa8FF1aG89n5jWAAKxKvU0+UEgAMOQBOvpFynqJZLCx5M2sCJGNShY5vYxfp66UouAxOpKSPnEOafdSCr0ya2iXMLnGNPNmyD5AEoObVyw19heGBU4FLhaQ29oqVWG+Il1TVFLaCwt21ge0EUUeKUxSB47Lj5pearRt4qUhhp0i5xLQCY8yUQkDN5ED4QkkEqPMnQdCbQpU9HOOYJWHSdzrCRh73hekb1Zo4Zn52jiq7lG3mVrC1PVPTZQI9v2jSmmFSwFqOt4kaf3UHq4/wCpP5LoXDGATZ85JR5QhQUVnQduZjseazbwuSpUuRSpErRKAzb259YgocaGZIUTcOc23R2aHotPTVg6zWnUPuqTZNnhAcmB0vFEzFFIIgfPxmUdVpYQLXxZToJDORvaDtgNcJAvSX9onDoROBScoU5sNFF7N/EIk6nnSz+rqLx0jjDiSROl+VwsMoAMbvo4O46coRapa1/CWO6TY35QtKwtfVJ+KZxbZJQz/wBVmDeN5eIzVkAqLchFmowYoAK1pdWyfN7tEH3QjRCm5sYGWt9Efx5D94/iurYDgc3ImXMkEoKQofCUpUQ9lPn7pU7c4sp4YqgXQQOhI/a0T0vG4p5MoTpExHlABGVQJAvYKdPrEE77T5YWAuRMR/q5jYhJhyJj2ChwkJJN5sodjVBVZmVLBYO6Q4+Qiph/DlRN8yZe+5AvvrBio4/lrUciFkM2YqykcyzEOIo4Li6/EJFZkS+i2J72YesMDeAhWFPUSPBQE1FKwv5uvdJhcqKgflDCOnrnifLYLkzSLnl65S4gBi+BrUn8KmpntcE5vSwEUa71UkpFTVkEQSw6XLUoZrDq5gxNXUyEf/RyW3ISFGwu/mcxZw3i+mSkJ8JQWdQlCQ6vcD5xc3yAo3IHVykFQTKzEk/0DnEfgKQplZkntDtR06nUtNMlCjzWPoLDs8L+P8QVlMplSpaUq0YP831iocSaCm6VdZSEli56/M3/ALeLVHPYBdgEgknSPMA4ilrUVT5SAVaKs3Wx+sF6hFJNBTnQxuwVo3LYNFXWDRC68JXr+KJipjoASBYfzG8nH5xYzJyWGwAJPvGVmCSQ+Sa52FoET6Ig2+Rgoa0hDtF52KIJJj2FOZMubq94yKeGF25dVp8TkpAfbkD/ABF6TWylEFKXJ00/ohalcToyhpE1XYD6vFSbVCasJlU81JGrLy++oaANj9VYuT0mewcoAHMkRDPxtKA5ys2ygf2hCrcMq5YK/MxIAGdSy+2ggfNwHEJrHwVts5SPqXgnht5JUbj6J2nfaBTi2R+ejfS8RH7TKcSz+GpwPhsBfYPrHP0UVQtRlokqKkllNdj9I1Tgq5nlJyqdiLuOpgwhjOFQvcExHjGUpC0IkIloU5UBrfV21hGp6nzHKro+5G0G8d4KWiXmlLKiBdPMbswhaoKJWq0ry9Bb3hadrcABMRXRJKvzXW4UvKBqdf8AiBaykLZJJD2LM8GJkx0HwzLltYpa57lX9eIaeTMUkkzHA3LFPuzD3gIb6I1rqWD8Uyfu0tC1AFKQLkElhvaKNbxFKUu0pRGmYKy/IjSFnCpUxIzrkkv0b1HSJp+I5Sfw/L3BY+kacbGj4Ug4m8o0KqkUk+KuYg9Jj/QMIrUsrDUkmZ4sxzopRYD/AMW+cA6hYUbIWCbgFOsRLp15SSkj0YQXZfcql0jEzAKN1KleMjNcKf4RpoWca84Ny+FJfhECrCwb6IsCLXZ/nClRzglN5ebqTt0i2vGg3kQpNmO9v2gDtOCbRhKQKUI4TqLrJQQ9imYAW520tz+UXarg0qDy6iWo6t42+2uvygVU4sspy3b+7xWlpqFh0IWQNwD9Yp9laOSreM4pyw+fUy5aTkStQcE5rKYXLbGA+KYvMqPNMppTD8zuW5O7iKEigrz8KJpcX6js8VqihqEf9yWpP+4QYNCGVXnqYuGS+wNo1+9TEhiogcniur4rxdTTFQ0BEWpSo0YmQba8zBbDscmJOhUXtlUQflAVdO20ZLqlyz5VER1LkXxPiKpmWJUkfpKib87wJJWS51jdGIEnzEwwYRU0JR+Lnz78ujZbxGAFy1peM6pCAgKACdHF/UveNKvG5k0vOmFQ/SHA9hFqdLoVqAQ8sbqOZvqSPaC2GcPYes2mrmNs5D+jA/OKEtGa/JTkpZmzKcpDJY83MeU8uVrmPv8ARtYfRwVSHRJbX4j8oHYhwlTZ0JRmQ6vNcm3R4qJW8ZUFpSyjISwUp+Z0/mLhwqYoDKXH96wyJ4Jp2cGYCNwf5EWpODIlgZSfUxR047KwYElLwS/w/OPYZahIzGMgPilW2hE0oHh6DSJsFlJYFg7atHsZAvulT3RhIiVrRkZA1ZVfCTmNhfW0AuKAyA1vMNIyMhiH4ghP4Wk0W9/rF2pSPAIawj2MgruyqEsYBQy5lSnxJaF/hL+JIVothqNhaHOfSITLIShKQAGAAAHoIyMgTvjV/urmuOrJmEOWfSDODyh91TYXUp7dYyMjRdwEu3kqzISPvCbflP1gpWSgUMQCDsRaPYyBO5CsEn4zISlbBIAbYARdw0MhLWcX94yMgzvhCoOUQ4Yo0KSrMhKrq1SDz5w7U8hKZQCUhIbYAfSMjIR1B8yPHwg2Cn8SeNgqw5XjXiiWCliARlNiOWkZGRX76t91c9xKilsT4aH55RAeoSAkMGvt2jIyHWoaO09Ijw1HIl7XyiIcUpkCUSEJHoIyMjgqpaEStaMjIuVZbI0iU1KyACpRHUmMjI5SnPgeYciw5sOcaYhNOYXPPXfnGRkLH4yrIxhVSspDrUbbkxvMmFzc/EI9jIXcrhU5/wARjIyMgK5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218" name="Picture 26" descr="http://www.megasnel.nl/assets/images/Personeel/100_1139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25380" r="25380"/>
          <a:stretch>
            <a:fillRect/>
          </a:stretch>
        </p:blipFill>
        <p:spPr bwMode="auto">
          <a:xfrm>
            <a:off x="5490443" y="1268760"/>
            <a:ext cx="3242741" cy="4887670"/>
          </a:xfrm>
          <a:prstGeom prst="rect">
            <a:avLst/>
          </a:prstGeom>
          <a:noFill/>
        </p:spPr>
      </p:pic>
      <p:pic>
        <p:nvPicPr>
          <p:cNvPr id="8" name="Afbeelding 7" descr="weka_bou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3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32713" cy="577850"/>
          </a:xfrm>
        </p:spPr>
        <p:txBody>
          <a:bodyPr/>
          <a:lstStyle/>
          <a:p>
            <a:r>
              <a:rPr lang="nl-NL" b="0" dirty="0" smtClean="0">
                <a:solidFill>
                  <a:schemeClr val="tx1"/>
                </a:solidFill>
              </a:rPr>
              <a:t>Aandachtspunten duwen en trekken</a:t>
            </a:r>
            <a:endParaRPr lang="nl-NL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395536" y="1988840"/>
            <a:ext cx="8136260" cy="4248150"/>
          </a:xfrm>
        </p:spPr>
        <p:txBody>
          <a:bodyPr/>
          <a:lstStyle/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Duw of trek bij voorkeur NIET (hulpmiddelen).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Duw liever dan dat u trekt</a:t>
            </a:r>
            <a:r>
              <a:rPr lang="nl-NL" dirty="0"/>
              <a:t>.</a:t>
            </a:r>
            <a:endParaRPr lang="nl-NL" dirty="0" smtClean="0"/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Beperk het gewicht.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Ontwijk obstakels.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Maak zo mogelijk een effen pad.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Zorg voor een rustige en gelijkmatige verplaatsing.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Let op het onderhoud van transportmiddelen</a:t>
            </a:r>
            <a:r>
              <a:rPr lang="nl-NL" dirty="0"/>
              <a:t>.</a:t>
            </a:r>
            <a:endParaRPr lang="nl-NL" dirty="0" smtClean="0"/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Draag stevige schoenen met een goed geprofileerde zool.</a:t>
            </a:r>
          </a:p>
          <a:p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5" name="Afbeelding 4" descr="weka_bouw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6"/>
          <p:cNvSpPr>
            <a:spLocks noGrp="1"/>
          </p:cNvSpPr>
          <p:nvPr>
            <p:ph type="title"/>
          </p:nvPr>
        </p:nvSpPr>
        <p:spPr>
          <a:xfrm>
            <a:off x="323528" y="1484784"/>
            <a:ext cx="4680520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Wat zijn ongunstige werkhoudingen?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Tijdelijke aanduiding voor verticale tekst 17"/>
          <p:cNvSpPr>
            <a:spLocks noGrp="1"/>
          </p:cNvSpPr>
          <p:nvPr>
            <p:ph type="body" orient="vert" idx="1"/>
          </p:nvPr>
        </p:nvSpPr>
        <p:spPr>
          <a:xfrm>
            <a:off x="0" y="2852936"/>
            <a:ext cx="4320927" cy="4248150"/>
          </a:xfrm>
        </p:spPr>
        <p:txBody>
          <a:bodyPr/>
          <a:lstStyle/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boven de macht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gedraaide rug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reiken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bukken/knielen</a:t>
            </a:r>
          </a:p>
          <a:p>
            <a:pPr>
              <a:buFont typeface="Arial" pitchFamily="34" charset="0"/>
              <a:buChar char="•"/>
            </a:pPr>
            <a:endParaRPr lang="nl-NL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0" descr="Panderosa%20kabelgoot%20002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25125" r="25125"/>
          <a:stretch>
            <a:fillRect/>
          </a:stretch>
        </p:blipFill>
        <p:spPr bwMode="auto">
          <a:xfrm>
            <a:off x="5292080" y="1340768"/>
            <a:ext cx="3242072" cy="4887525"/>
          </a:xfrm>
          <a:prstGeom prst="rect">
            <a:avLst/>
          </a:prstGeom>
          <a:noFill/>
        </p:spPr>
      </p:pic>
      <p:pic>
        <p:nvPicPr>
          <p:cNvPr id="6" name="Afbeelding 5" descr="weka_bou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3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32713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Aandachtspunten bij ongunstige werkhoudingen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395536" y="2708920"/>
            <a:ext cx="8064252" cy="4248150"/>
          </a:xfrm>
        </p:spPr>
        <p:txBody>
          <a:bodyPr/>
          <a:lstStyle/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wissel van houding/werkzaamheid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voorkom 'extreme standen' van gewrichten</a:t>
            </a:r>
          </a:p>
          <a:p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9" descr="DSC_0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692302" cy="2448346"/>
          </a:xfrm>
          <a:prstGeom prst="rect">
            <a:avLst/>
          </a:prstGeom>
          <a:noFill/>
        </p:spPr>
      </p:pic>
      <p:pic>
        <p:nvPicPr>
          <p:cNvPr id="6" name="Afbeelding 5" descr="weka_bou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6"/>
          <p:cNvSpPr>
            <a:spLocks noGrp="1"/>
          </p:cNvSpPr>
          <p:nvPr>
            <p:ph type="title"/>
          </p:nvPr>
        </p:nvSpPr>
        <p:spPr>
          <a:xfrm>
            <a:off x="323528" y="1556792"/>
            <a:ext cx="4925046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Wat zijn repeterende bewegingen?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Tijdelijke aanduiding voor verticale tekst 17"/>
          <p:cNvSpPr>
            <a:spLocks noGrp="1"/>
          </p:cNvSpPr>
          <p:nvPr>
            <p:ph type="body" orient="vert" idx="1"/>
          </p:nvPr>
        </p:nvSpPr>
        <p:spPr>
          <a:xfrm>
            <a:off x="0" y="2708920"/>
            <a:ext cx="5076056" cy="4248150"/>
          </a:xfrm>
        </p:spPr>
        <p:txBody>
          <a:bodyPr/>
          <a:lstStyle/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meer dan twee keer per minuut  dezelfde 'extreme' beweging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krachtuitoefening</a:t>
            </a:r>
          </a:p>
          <a:p>
            <a:pPr marL="717550" indent="-354013">
              <a:buFont typeface="Arial" pitchFamily="34" charset="0"/>
              <a:buChar char="•"/>
            </a:pPr>
            <a:endParaRPr lang="nl-NL" dirty="0" smtClean="0"/>
          </a:p>
          <a:p>
            <a:pPr marL="717550" indent="-354013"/>
            <a:r>
              <a:rPr lang="nl-NL" dirty="0" smtClean="0"/>
              <a:t>Maatregelen: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hulpmiddelen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taakwisseling</a:t>
            </a:r>
          </a:p>
          <a:p>
            <a:pPr>
              <a:buFont typeface="Arial" pitchFamily="34" charset="0"/>
              <a:buChar char="•"/>
            </a:pPr>
            <a:endParaRPr lang="nl-NL" sz="2000" dirty="0" smtClean="0">
              <a:latin typeface="Arial" charset="0"/>
              <a:cs typeface="Arial" charset="0"/>
            </a:endParaRPr>
          </a:p>
        </p:txBody>
      </p:sp>
      <p:pic>
        <p:nvPicPr>
          <p:cNvPr id="53252" name="Picture 4" descr="http://www.bkl-installatietechniek.nl/wp-content/uploads/2012/11/bkl-installatietechniek_MM0423.jp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27934" r="27934"/>
          <a:stretch>
            <a:fillRect/>
          </a:stretch>
        </p:blipFill>
        <p:spPr bwMode="auto">
          <a:xfrm>
            <a:off x="5436096" y="1412776"/>
            <a:ext cx="3098056" cy="4670416"/>
          </a:xfrm>
          <a:prstGeom prst="rect">
            <a:avLst/>
          </a:prstGeom>
          <a:noFill/>
        </p:spPr>
      </p:pic>
      <p:pic>
        <p:nvPicPr>
          <p:cNvPr id="6" name="Afbeelding 5" descr="weka_bou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727075" y="671513"/>
            <a:ext cx="7732713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Tot slot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23529" y="1557338"/>
            <a:ext cx="5112567" cy="4248150"/>
          </a:xfrm>
        </p:spPr>
        <p:txBody>
          <a:bodyPr/>
          <a:lstStyle/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eigen verantwoordelijkheid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aanspreken werkgever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bezoek bedrijfsarts als klachten verband houden met (blijven) werken</a:t>
            </a:r>
          </a:p>
          <a:p>
            <a:pPr>
              <a:buFont typeface="Arial" pitchFamily="34" charset="0"/>
              <a:buChar char="•"/>
            </a:pPr>
            <a:endParaRPr lang="nl-NL" sz="20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34686"/>
              </p:ext>
            </p:extLst>
          </p:nvPr>
        </p:nvGraphicFramePr>
        <p:xfrm>
          <a:off x="2915816" y="3356992"/>
          <a:ext cx="3974902" cy="248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Photo Editor-foto" r:id="rId3" imgW="3809524" imgH="2381582" progId="">
                  <p:embed/>
                </p:oleObj>
              </mc:Choice>
              <mc:Fallback>
                <p:oleObj name="Photo Editor-foto" r:id="rId3" imgW="3809524" imgH="238158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356992"/>
                        <a:ext cx="3974902" cy="2483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Afbeelding 5" descr="weka_bouw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el 4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32713" cy="577850"/>
          </a:xfrm>
        </p:spPr>
        <p:txBody>
          <a:bodyPr/>
          <a:lstStyle/>
          <a:p>
            <a:pPr algn="ctr"/>
            <a:r>
              <a:rPr lang="nl-NL" sz="40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Vragen?</a:t>
            </a:r>
          </a:p>
        </p:txBody>
      </p:sp>
      <p:pic>
        <p:nvPicPr>
          <p:cNvPr id="4" name="Afbeelding 3" descr="weka_bouw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32713" cy="577850"/>
          </a:xfrm>
        </p:spPr>
        <p:txBody>
          <a:bodyPr/>
          <a:lstStyle/>
          <a:p>
            <a:pPr algn="ctr"/>
            <a:r>
              <a:rPr lang="nl-NL" sz="40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Doel</a:t>
            </a:r>
          </a:p>
        </p:txBody>
      </p:sp>
      <p:sp>
        <p:nvSpPr>
          <p:cNvPr id="29699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5536" y="1916832"/>
            <a:ext cx="8136261" cy="4248150"/>
          </a:xfrm>
        </p:spPr>
        <p:txBody>
          <a:bodyPr/>
          <a:lstStyle/>
          <a:p>
            <a:pPr marL="717550" indent="-354013">
              <a:buFontTx/>
              <a:buNone/>
            </a:pPr>
            <a:r>
              <a:rPr lang="nl-NL" dirty="0" smtClean="0"/>
              <a:t>Doel van dit deel is uitleg te geven over de mogelijke risico's </a:t>
            </a:r>
          </a:p>
          <a:p>
            <a:pPr marL="717550" indent="-354013">
              <a:buFontTx/>
              <a:buNone/>
            </a:pPr>
            <a:r>
              <a:rPr lang="nl-NL" dirty="0" smtClean="0"/>
              <a:t>en maatregelen m.b.t. lichamelijke belasting:</a:t>
            </a:r>
          </a:p>
          <a:p>
            <a:pPr marL="717550" indent="-354013"/>
            <a:endParaRPr lang="nl-NL" dirty="0" smtClean="0"/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Duidelijkheid te geven over de risico's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Duidelijkheid te geven over de risicogebieden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Duidelijkheid te geven over de te nemen maatregelen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Voorkomen van ongevallen</a:t>
            </a:r>
          </a:p>
          <a:p>
            <a:pPr marL="717550" indent="-354013">
              <a:buFont typeface="Arial" pitchFamily="34" charset="0"/>
              <a:buChar char="•"/>
            </a:pPr>
            <a:r>
              <a:rPr lang="nl-NL" dirty="0" smtClean="0"/>
              <a:t>Voldoen aan </a:t>
            </a:r>
            <a:r>
              <a:rPr lang="nl-NL" dirty="0"/>
              <a:t>A</a:t>
            </a:r>
            <a:r>
              <a:rPr lang="nl-NL" dirty="0" smtClean="0"/>
              <a:t>rbowet inzake voorlichting en onderricht</a:t>
            </a: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5" name="Afbeelding 4" descr="weka_bouw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6"/>
          <p:cNvSpPr>
            <a:spLocks noGrp="1"/>
          </p:cNvSpPr>
          <p:nvPr>
            <p:ph type="title"/>
          </p:nvPr>
        </p:nvSpPr>
        <p:spPr>
          <a:xfrm>
            <a:off x="539552" y="980728"/>
            <a:ext cx="5472608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Aandoeningen door overbelasting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2" name="Tijdelijke aanduiding voor verticale tekst 17"/>
          <p:cNvSpPr>
            <a:spLocks noGrp="1"/>
          </p:cNvSpPr>
          <p:nvPr>
            <p:ph type="body" orient="vert" idx="1"/>
          </p:nvPr>
        </p:nvSpPr>
        <p:spPr>
          <a:xfrm>
            <a:off x="539552" y="2060848"/>
            <a:ext cx="3600399" cy="4248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spierpijn, door overbelasting van de lange rugspieren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spit, een acute vorm van spierkramp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slijtage (artrose) van de tussenwervelgewrichten. Dit kan het gevolg zijn van zwaar werk, maar ook van leeftijd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hernia, hierbij is de tussenwervelschijf beschadigd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de weke kern puilt uit en drukt tegen de zenuwen (ischias)</a:t>
            </a:r>
            <a:endParaRPr lang="nl-NL" dirty="0" smtClean="0">
              <a:latin typeface="Arial" charset="0"/>
              <a:cs typeface="Arial" charset="0"/>
            </a:endParaRPr>
          </a:p>
        </p:txBody>
      </p:sp>
      <p:sp>
        <p:nvSpPr>
          <p:cNvPr id="8194" name="AutoShape 2" descr="data:image/jpeg;base64,/9j/4AAQSkZJRgABAQAAAQABAAD/2wCEAAkGBhMSERUUExIWFBUWGRoaGBcYGRwcHhsaHCAdHRocHRoaHiYfGCAkHBocHy8gIycpLCwsGh4xNTAqNScrLCkBCQoKDgwOGg8PGiwkHyQsLCwsLC8sLCw0LSwsLCwsLCwsLCwsLCksLCwsLCwsLCwsKSwsLCwsLCwsLCksLCwsLP/AABEIAMIBAwMBIgACEQEDEQH/xAAcAAACAgMBAQAAAAAAAAAAAAAFBgMEAAIHAQj/xABAEAABAgQEBAQDCAEDAwMFAAABAhEAAwQhBRIxQQZRYXETIoGRMqGxBxQjQlLB0fDhYnLxFjOCFUOSNERTg6P/xAAaAQACAwEBAAAAAAAAAAAAAAADBAECBQAG/8QAMxEAAQQBAwIEAwgCAwEAAAAAAQACAxEhBBIxBUETIlFhMnGBFEKRobHB0fAj4TNS8ST/2gAMAwEAAhEDEQA/AOXYQlVykJDEeZX5ez/xDxhcpFXNT48wzWDlXwIAawcsfpAfhbD5BWkTJRUncqVturKNAOsNVRg/i+IqkKZMlgl1DLnVySAPn1jZkcOEqPVBscx4OuWJP3cvZaUgEjZ3DsQNrwnVIU91ZuRd/wDiOmy6cz5DzUylGncKzknMB/pBDhm1Z4WsXp0LAVJEpSSdEySlQ+oI7HnF4ndlVwSoiSdRt1j1KIvLw5SVDOhQG40Po+kaSacqUwSVHkLwxhCNquU23j1CIuin6MYmlpOUpt5iCSQCbcibj01iDQC4NccIcLBsod/icuOgu1+0bSpClFkpJPSGSnwRKQVTDmbYQ28K8GTallBpUt2LBiLPvrZveMqXqLBiMWt2PozmgO1L9o9OT/H6rnU7BZiUuoAdHD+sZR8O1M3/ALUibMH+lJI5ai0d9wn7OqaQylgTpmuZej7Ml2DdXjbEsVkgj8TKNPIl8hFrbX00gceulPxAIM+n09/4rr3P+l8/4pgU+mUEz5SpaiHAVuOY5xEicsIKAohCiCU7EjR+0dgrJqJmYTL+UhiCs5hsoKfI+v8AXhbrOHvBzGUkABIKgtIKgCdUvqx7sL9mPtg25GUk+EtyEgmWQdCCI9QgwYxahUFAlaVuNU/J+sUvu+mkNRvEjdwQqUKUGPPCiwJZiRUoFLuHdst9Ob6dGgqtSqqkuOg6fvHqUNoWcMe0StGJAGofT/LxCsAoggbxLKGUukkHYgsfeNphBUSBlBNhq3RzcxtJlElgHeIJAFlEDSTQUJRF6nwYlIUVZXuBu2x6c/WLCcNUQAtZZIIA5A3LbC94vIkgBKdmYPyEYus19eWI/Mr03TOkkkv1LfkD+4/lCArwzZZfqB9bcvlBGjrypJB13/Yx5OoJZez+v05RRklMtRDlrX1bl9YFpdW4u2vdj3XdU6Y1se+Nov2/hWqpZJuok9THkuYQLRma+j9YkQpNmfS7841d2V5YjChCFKUEpcqUWA5kx4aZeYoWMpSbu7vy/eJVVCUkN8X93jRCiVFRe+pJ+d9YGeeVI4VKtpwg/wB2ikqiUtQP5Qm5cdYI4ovS72PttA+bTrUNyGsPT/Mc34lPZD5tChz+IgRkUKijUFHymMhqz6oW0eqaqITEDwh5AojMollKtpzbaG2bgc9JlzVKlqRIA/CzG3J3bdnvACXPZM0oeXMlpTdRBUpStQC/lYXteL1DNqVKWyCtMxHhqJIAdg5tqRC7nIgCs0VQgVKlTZJKgrzWTkHQg2PMX5Rex0y5yDklrWVWd8iUtoQk2O4t1gSrDij8Nbuk5iP1P1+XvE9PTTVJBzy5ST8IWsAkcwBtGZJrpGSEADC2Yenwvja5zjlAp+ATEn/tqL8mP0i/hPDNX4qRKGRXPMAB3/iLwnTpKymYG6guD/esST0qlIVNTKmEGzgKIc6HRheOHVZSQ0tH9+qK/pMTWlwcVrO4GIJzVkjObl8+p6s5vu0DKfCClZCiFMfymx66C0RSZM1UwLVmZwSCP3gukROq1slbAeU50vpkZPivabBwD+qN8NYDKnzAJysssdWzHYPtfkXjpmIYvKppT2ZIsBow+lo5tw/PPk/DGpZrlTH8zqsOjN3hzxJUoZTOSFTHzJSCVMRoyU3IHUNAGMDWhIa6YzTuvgGggOI45Oq1HKVy5R0FiVDZklm2u/WNMOSiWrMCoHQub25hyD6Ex7iBQpZStfhZvym3l2+HTTQO0Cxhcucvw5aipTuAhz6k8uzQq57iVoRRRtaMdv7lFcZqUThkXNLHRKSUu27E9d4AioTLWEeZRy2JWFW0F2H93gtU8MTVJSUSiVy7EKKQfYHbXV7wCq6JfjgrlKllIuVOB0YsQd9dYPBu3jdaU1Qh8M7Kx8v2SviSnmKZwHLAuW9+8QBfla2ru1/fl0h/quGkT02WlJI1Dah7mwtttCPU0ykLUlQYpJBHUd49JE5hFNXnSCOVAEC+8eCSTYCLVMtAPnSVBjYKy3axdjobtvEVoMutQpl84wyOkWEs1w7i19D/AHa0XKSQGchxsNrfVzC2p1DYG7inNHpX6qTY013JWUFHKUUpUyQX85B1GgYHfT1vGTJ8uWpkpKAQ4zXJB62tElPSeJmUPKlBBOwN9NLBrnp3iFZU5KlI1JfQ7WudO0edlndJYcTRzVrX0MJie98Dg4t9qW6SFJdzldnaznZ42TSX+NXyiBNeooCUysrPdLgqu4KtlNzaNk+MR5ZYDc4H4Dz8IWppeqNIP2kAHtR/bK2NGWP4h7MIo1WHzNiFP6G0EHmh3lfMRXm15Srzy1JDWOveI8ORuSE6dVpJRQehCa9UuYpxYn4Tt2gqmfmQEhspLu1+WuvpA+pnAoJZ8xYftG+FjKtSXcFhc2BLXfbrDsM5HlcsDW6IOt8eTyrEiw2iVYYAkg5gbA3F2uNoOyuAKtSiMqAGBBzhlPfy843P2d1ewQeoWP4h7csAikvSpEqYfxpplpAsyMxPTUARaq66iCUCWF8lE2LaO2jtFip4OqUh1Sjl6EH6GAc+jZwRoY4kjIXCivarHqRKyEJUUjQkf5jIELqZiSUpUQBtaPYmyupqYuHuHadQUqaVL2ShBIZnGZTHflFmTVSJZKqdalpHlMuYXHdJB17gxpMxunKWYJl7TJY/Nl0VYF9AP2gfSrJGQIyX0/h4lz2saXFXhidK8NCPrxQzVD8LKACHY9Gc9x84hqBnKSuSFFIZ8xS42BveLknCFy5QU+b9Sdx/j/HO00nBpswZiBLR+pdvZOvvGBLM2V28L1cEEMcO0usLylrphExdhMTlCWuwc/W0FqOrE2UFqyLKvyFSirkXHd72ER0XDPhZlLmMkhiVMAew12iJFciUfDpqZU1WozOB3Y3brp1hYsDjYCXlkG7ynCF1qJuYy3UogCyQVMDdrd/d40mypktKDMQpL2uG6PBuZWzmadMZX/4pPlCf9y7knon3hhwjg9M6QVTZQOZiEglzydRdR926Qy25KGEyNQ+FviOwD68n6JNwScVKSkDN5jmc2AcuWcab3GmsdEpcMzAzpjeKQBmRmIbYJBI27CKY4Zk0+bJLCVFLc3BufVxvBrDaxKyp7CWAD8/2aNOqAXnZRbi49ygSqJDJM6nMzYWA9jmBAOpFwLtBiio5rAU0uVTpIdS8pV0AGmY7uXHfWL1ZSFSkrSl3AGjsPXQbne0WpklSmQFEJHxH8xFvZza0Uc0E2hb3VV4SrVcGTEZlCrmlSi5AUpyTyvb2ghLlzJSAFrK7Eeb9Q000LdntBPEEAgZbBNj6cuREVsRwlcxLgklr3Y+ihv3iWtpc5xfz/CWvvCEKBU6erHX11B6NCxxtg6ioTk5ShrkKFj2ffW3X1ZK3DFSilKrs5Ds7Hb/Vo+nOIMRoQuUpK/MnKFD4QOYB0F+jXEFil8I7lYQeKQ26XMg0ehMEJ+EP8Km6EOP5iFGFElipI9y/0h1vUYHC7pFk6NqmGtt+9hV/DZRBaz6Mb9CLGC9BTqm+VDFgHLsBA2fh6kdR0/iHP7KaceLON/hSwOmvLX+9YBqms1LWvabARNPLN0/exzaJr+/mtKXg+YuXkzKyO7CwJ5k7xdlfZ4CB+IJZ/VlCm59Pcw8TsOKlD8VY6JygD3SXijW8JSll1T5wPPOPplYekL7tg/xtS7S1587qHsP2wEFpuFaGSDnnrnO2pFuxlpAv1ggiVhlpPhhOawJSQf8A5axXqvs/Qyj96nMf9p/a8Aa/gSehlJnZ2uLNppvAmP1D3AHATDmaQMJa8l3bCPr+y6nzlZnzm/TmAA9hp3irj/AssIeSe4UbHsTBnAsSWmUETWChsTe31iDF6lZSwO+3KHAHg5KzbXMMT4cBcFIChox39NYX62hXIbPd3IPP+lo6NiSXAOUAd3JijRU0kzEqWApSAcoNw53PUbd4iWBr+BlOQap8d2cIvgcxKaWUmaghYQHK0nQ33Y9OggnmmiWEy1S5Y1cnQdhaKiShSfNMVa97/vA/EDLLFDAjkYYbHQ2rPe8ucXequTsRnnyJXLmncgEemrf8QqY5hpSCoskk3c6dud/2gmcQUD5dtdf2/toG15MwkKe45xbYqbkiVSwFqdtYyMq8NZZAe0ZFKRMJswmgXTJUkUpmFYCriyW5a29toIYRgKpkxM0hku6io2cbBO7Ea6QPVWVEwlSs5yjyJRY9fXtB/gvETMlTCt3C2y76DXr1hPWHZGThH01l/JRmWjw3UhISVE+cgFSiS7JSNb8/WKdVO8F5hUqfOBGvwofQACxPa/aLFfUZbk+dQYX0G4T+5iuiTYKWciduaieW476xhDjC2AF5IrysvMJTsVM5B3CdgfpuSY9qsYSgZZKcr3JOquRUdVRTxHNLSlL67bN15m+mg7wN7lzHNBq1raTSbqe/hSzJqjcEPre8OfCXGQQgInkBQYZn+LW/01jn9WUtc5eukDjVLlG5zoP91hmIkcIutjjk8r+Pbt9F13GPtFo0BQKwVNtqWOn1hfwHioqmFSk+GJhsr8pSdAf507RzEVrTHUkEcmBgnh2K+GpgkmUTYbp6jp0hsvc3ICw/AjdgHF/X5rvsiuORgC4iZdbZwDzvvHLML4yMkKZJmlQ8jqLNy6dtm0ggftGkKKgJ3hqF05nbqksCU6OLGLse1+Us/SuYa5TsFy1LC7n9QGncjaI8SqUKByTFBh8KQr6CxgIjiynAzGakEja7FmUktcHcEiNZnElOoFpiVlQIZFlOGJc7ONz15RckDkqohe6trSvS8xKQom976cn7i0eYnM8CQpIyrS1gptdBqdNYH1vEckBKpYJU2igLHrcgjcd4TMRqJ85eZTAO+VLAfJnPUwCSVlUCtLTaGbcHvb9EPqKhYU2ax0ixJmNYEEnd/eMrqIqRYeYQu0uJ5D5vWF2t3jC0ZJDp5AHcHv6JgXX6q/KCyep59obuHcZ+7yUqL5ptwOSLjMe5dhyD8nR5CzPsmW4fqwfQvDPhNQBNlE+dEoJDqIDpRoS9rWAG7AR1FlEc2kpP/qldvJLGtv0s/wB/RdDkYoSnJM8gUnyqym7xGZ4mJVLy59Um7OO1iIReG8TUZylTSoJSCs81tfKxcX57QVpOLCqYpUwy5cpIKikJGg2TuVHqYebq235hlYUOjkmY6RuA31RqolrQgplzClmATMGcADk2U6cyfrA/7zOWSPFypZgEpuD+pySPlAGf9o8oEnwHHIKYn10+UZLxyZMSV+OiXL1CQpKjsycgdW+pbQwV2qY0cEqkGn8W7eGgev7JlElCVaOqxzE3JDaxLMxBHmuBzbp6Qk4hxGUIB8bOslgBLDJ7ksTbYBopffJ00rEucU+GjMXSLuQn8tw5UBqYj7W08gqx04adrHhx4oX/AAmBlKmZQStwSgHVR5AHUmBVXWeKCpKGXKUnOrQZTa4A1cFPrGSjPXSpMxJUqWspEzOD5SAQhj5rFyO8e4Tg02qmEyhkStvEKjYndv1AkZmsxhV8rpHgjtwnBF4DQ+z3a9vFWrq5aVISZZsd9XiCbTgav3gPi2H11BMKSM8tJssJOTzX1ULF4qUeLzSmZmU9iQ+x6dLxtMmBAtYr4qJrhHlIuLkA78xz6tFGfUAKN3HUbbdop/f5glIKfMovqHsLmKdRjRy5ilj0i24cKm0rSbUgkukfOMilUYjmUSQ5POMiKUWmPh0JRNQuerNMmHySwbpG61crbcoLYsJaJi1SSBmSMwSfif8AfQwl4BNmCembcnIfnp9flDTwvgZM4BVw+Y+n8mFXgbXb+KTLXEOG3lFqLBJhHiKJmEs19B2OsEamsRK80whx8IZ2/wAwSr1mXLOXKDqAdDfSFGvJVnOUZty9k9ATqeg0jzTRfJXoIskBVcQxIzFZlHsOQiqmSlYcg+8b+EHvEq5IUGgnC9KG4oAV6Kl4qCrw0BSlEswJ/eHfB/spzgKnqKXvkSQW6H05GFaRJQhaVGwBEdhoMYQZKVJsB5SBsQzgc/pDMQaVidRdPGO2fQKhScA0MrKfuyFlIbMsOT3exPVoJSsKp8qkpkygCCCEoAsddBFWZi5mWBCW1c+4+sb0tbcoe7RctN+ywwXHk5S9QpRLBRLQixOiW/iBPEVJIm5UrkoKtyzFuhF42rp6aecsFabF7rDsbvq8UayuQv8AEzggbu7tt3jL2OD7ytZpDhjlK9bgqETiEkne5dn2POLFHTmWcwIJbQi3aNRVFSis3eJKdalqaUPEfYEWIvd7AAbmGyXHBW1CyKNluVhZJLqcE3LhtY0fRt4lqFkMJsyUF3LBQ1PMnX0LRQ8bwkuohRU+VuQ5e8UDSUQa2LiwrimeAc7hfx57y7J/OdgenU39o1OLMDe53Nm7PDVw9VI8JCZaStSruzlS9Pk0aGk05L7PCxup9QifFtbk/oiWE4cBL8KWkpAHXXuPeI6vguZMSSGHMgtpzcNBLDMPqs7mWq9ydLdw4EOsmryocoJt/RGpJXFArzHiGjnlccoqKbIKyiYQsjKDpbe4Ohj2QialE0/ghRSwUoPrrl8p8xG9u8djeQU+eUEuNFJH9MIXElWinmESEBB3zoBGzsFuPlvCU7Yg26o9keDVmJpYfhPIHKTv/RZARmKlmewYFKfDJ6MXHcv6RQThUxCiZiAQoWyrDP0KSxgrLxtExZM6UFBI/wDbyyj3ICcp9obuF+G6WoAmETChQfzEexKeX91heGMvNOOKTEsmjoPiBv8A6nIXPZuCrUoEqQkD8oUVHuTo/Y/zBWXSSEsM4lJJAVMUSVHclg4bkkDYa3MdOxLgykXKKZUtKVtZSXzP1veOdYjhKkEy5yCn5P1Bh06eORtNsFLRakwv3tAv5cfJCqnFCSmWnzSkk5C11Pqo7uWFtgBD7TYj9wlSEn8RUx1zEOPICzJHLn3eFbCColUpAloSQcylAMEi5JJHra5jVOOSqdSvDPjLcGXNUGFtspfXSM3IPlwnjDHC7xNS7cT2Hf5ldKxOWJ0tSSrKJgYZ06ZhYEHfpHMMd4UXSG/nSRZQsOxEHcG4hqZy1FQMxw6nAZLO2mg2g5ilCZsrwlhibpLgp+fUxowuDhYWST6LmU0DKkDZ/nFPEJAyBov4jSqlLKSGI1u/0ihVrUyUEAZrglg4OjnlB3ZKhqHzpRzG0exk+pZRBZxY6HTrvGRfKphOEziZBlyilOSYUglgLf6bjnBXhnEAqcpTg+U6a7bawqTqRZQnNlzJA8j3FnZ9H6PDHgVCZS0qCWExLdwbv10gGo8sZ9KRIRukBTCiclSrgeoD+5gfi2HhMst8KT5R3Zz1tb3i7No1M7HlaLqJQmy8pcHRyDrtHnjt+IL0ET9jgSOFzmashUWZE542x2gmUymWh0HQ7e8DE4vLGgV8v5g+wuGFrxa2IGy6vYohUpcF1N0joWAYglVHKGbNlR5s30tuToP4jlkzHEAE5CW5kf5hh4M4klK8hSEkkqA56OH2JEHjjcOQkNfPFKPI7P1/8T1LnJDJWMrl+4PNXKKlTJUFhYvmLpvElSy3DBjcvbkwB2iKnkqzBTk5NEgnToR6xYmhSygLNpV+0LCCuqkLsPETlN3YjpuGa4P+VPDqMLIXmfJMYjpdve3zjpHFmJoKZUs5fEz5tnACVctHcekIGBUfmmBj5kkE9dRbuIqZPKbTkEDt4cB3v91W4grsqwkahPsSf4Hzipgk8+OL/EFC1tUnlBupwZM2ZmXyAYGBsuVLlVCcssqy7ObxLHt2bRzSPrNJMZTKTgnC8xVdOhUwJXMWsm7pAD7gXJOzH5R7ixBpqZWoDg+oT+4MHKqfJIzqpUgjdWRz3IT5vWK9RMDOQEpGiQLD+iKiW6xwlxoJM78DlKsiVmSeT279PT6iOlfZhNkySEziBMJJST8JBAHxc+kc5TUFSrDXQDYQw0kwKAAuQBeGHymPIQtLo2agODvou7zFHKcurWERKq1rCABlUSH3ZoSuGOJJkz8Eg5tQQeW/+OsOsyvRJRnUQDz5P2v7Q01zS3cFlTwvheWPUHEdWlKGVMTLJ+EkE+Zv9IJhH8KoSk5Fy6hA8xQVJmeuSZcHsO8TY5xAZiwJ0oeGfhKDcD9SVfCvse1jAqrweWpJWiolkbBRKFDukg/IkRlzS73ewWnFHqdK3/jD2uzxu/RUJ1EnwSFUpBUcwWnOlgXGl0kcobuCKlAp/DzFLE6l97j926wpV+E1CJboWFIUzBM1OgdnTmfntvBjgGoUkzEzwVJAGXMQptXAu42hrS3uSupkY9pqHafXP6J2oq6YqaRKlIUE2VMbL1Z3vAHjKhnzZqWlqUw0SH17Q04QEplqyAJcmx/eNpeITCogpQG3vftD+4h1gLP7LjONSJ2UpSkgiy0t5u3pyirhmE7zlZARYZXv1Go9I6FxqQqdLIAzBPmIYb89T6wmIIkzQucSUJVmSHcqALj6QtqWGg8DlO6WOF5JmdgfmiVIVzJXhSUlEp0mbMVoFB7lQAypYu1y4g7T18qcyETSsy0jzMU5lbkDVnHzhGrMWmVM1aipTTFPlzachyIAtBXBKcAFZLNYdT7wHTNfv8v1VdRqmyNEbG00f3lQcXp86SBfKAeT309oT6pMNvFtYPw0DUBy49vqYV5suwLjVme/t/d40HHzJZowoV0CX0eMjyYi+sZE2UNMAxQTEBRl+bQtZxsoezQSSmUlKJqJygzgJUdyQ7B/L/iLUjGnEsSZYUhY8yQm4OwttBnEMKSUpky5ITmAK15bga68y0VkG9u090Rh2u3BSJR4SkqUtRzN5nYd7aiJEYl+I6syS2U8lXN2OtooCfIpx4BUtcs2Vm0l8jmaznZ4sS6ZdklYDB0TLEFPr6R56fTmMrZgmEgVhdYhYKJzKc6G7DZtutr9IUsblIQoy5aEdVZRodhbWGKrxeoQkhqacANQq7Dmkm/zhSm1S1KUsgOs+3aLQNLeUR3mwAlvEpBByDfaLuHYKpKQrMytR05RfTRZlPYtF9EpoO+c1QWrpemtsueLUc/FKzIwnE8ywJPe1+UUBxBUrmJCpq0hKSLEi2/u8FMwiJVICXigmPdNP0DbBZ+C8EkAhZU1lC+5WGDdbxaw8AW/SD8gW+bRBPpQtBQdLX5EaGN5aVAEOH0fdoGTYR9jmucA3nv+RWTlsDEVNTj4mvziUyX1iUJitprZZsoRxFOaUQ/L6xvhyxPkjNqLPFHilJISws+u1rfWI+EiszPDSkqzaAB/+IZDP8VjlY79QBrCx3wkUpqfAQkqGZyTr05RZFAqWQQXhqpOFamYSBJKLar8vMepcRNT8C1az5ihAvqXI5OE8+8UuR3KufskQoOGPQqnwriKZc8Fdgqz79vWHrE5EyolH7utOUu7ggnoLQu0HAwQFGeoZxdKUmxHMnfsPeLuDYoZE4B3QrUByOloahlMdArB6kGSyb2G8ZS1LRUyCpLLA/MkhxzcguDEUzHlixpZCk7gIyk/+QU4/to6POxVClMEuGv/AMNeAU2gkzppJlHKkMRp6sGaHn6aOTzEUsls8kfwuI+RSFW14WfLSrR2XmHzT+8HeBqBapi1hOVSAGcjd3BHtBSqwunBAEsg8s1vqecUV8N1UmdmC0iUC4KSXYjkORs+p9YlmljjII5RZNbPIwtc8kJikVVQsnOtEtP6gQHHziehrNQZhUHsr+7R4hMtQFgpVvMUtfc9O0VMRpdMoCjuLC0MEA4SYUuN4egyVKFyRq5No55VYUud5koWoJDEpSTz39Y6DTT05fDUbDVx8uTRtNxohkIQlAA3t7J2ipFjaRalI2D8MrU+YGWgaqULntBZFLLlBRBTkTfMq5PvEWK1MtK1BUwvyF9eg0P+IXMZrFTkBCQyEn1Lf3SLUAKaur1VLEqzx55U7BRABUSwADDsIqU09SFumxuOeoY69438M5b7RpLa9rwLblWvCqTZwcxkVp58xjIJhDyuiyK2ailRNCkyQbS5SEjQ7qPO2g9eUR4RVVU+YcxKw11JDlPIsGtDdJwpJlhJSjKkeUEPFSVTGQseGkJS11hzbr6wOM3xypcq9XS1CUtNR94lFhYkdrajTeKq8ckU6VIEtYe6Za0uEnvyhhrp1RLQJiZiTYeTLZXNt7xlThC6iWPFkpSSxcK/ZrRD2NlbtfwrMe5jraud1M2bULzhKEgaAD9v5g5jHD/3ZMl1Z1LSVKPI2sD6xbkYB4M5Lkpl57nlfYx0KfIlTBlmJSq2hDtz1FoV1ELI2BrVo6LVOE3iPFgdlx6UhnjJqiNI6YOEKUq+Ei2gUW7km/zgh/0rSJH/AGkt8/fUxnCK+69G7q8TRQBXIEzQt0hwRfT948FNO1SnMI7XIoJCVZkykAsbhIFjr7sIyfUIQClKQALtoL/yYv4QCVd1Yu+7n1ulyiiwKqmpKkyCwB3FyNhe5ghQcFVUzKWSgFviN+zag9OkO8/GJaRZTkbbaAhj8oDz+JFlYCfKLfLvEbGBVd1ScjFBeSfs9RLUDNnZkN5vKQx6HeLtDwZRoUFeab+kFTjvbXt8oFrxOZMU0x1ByzbP22g7SVwRaWhyS4e9uvPvFqH3Um/Vahw8zyqfHuFINBMyS0JyAM6Ae4Dgt36G41hN+xSSnxpv4WZQSPOW8gvpZ3U/Sw3eHfGOIaYyVCpnIylvIkuQXtZDkXbWOT8K8TihqVKTmVKU4KQpnGxdrt2g+aS4BIzzld4qJB/U0CpwZR1DC99tHDbQr032qUqgM6ZiHc2LgG7ObOSOXOK0z7SKd0gyipzdSFGw9UjN2AgDg4lFjjcAUcxOVLLHxCrkkXHvqNttoo03mUgWDEs2uln5wHRxjKmLyokKGt1G4bTSDHDcxM2eApkgOTZ36Oe+sEZC9/mCHI4R4dyoDisyUS7FixEVJvEC3Nnf39946HX4LJWxVJzNoE2+hDxHMwGStBSmX4bhvhY/5941RM3khZZC54viJZ/In2iwnFJwTnVJzJ2UczN6Whkp+AJSS65hIBfQBwOesWE8Y0mfw3NtHFj2v9YsZBw0WopIv/UywsK8NLchm+rx5V8TTZhBSgI6h393h3xbh6XPZSJCb/mByvyPlsYE0PDRlLTnSkofzb/KJDwcrkpq4jqAkoC2foH94peGpQzKJPrHWF8HUylZjLBHLQfKKNfwPLWoZPw0jUC7++kDEzbVqXO8NwCbPJMtIYbksHhgwnhVaVfihAHd3hsFAmRLCUjTdv7eIkSDMa6gnp9IgyErkk8ZcOpQBNQlgSygPrCamQyVKY/3/mOwYhgIXKXLG7EOTrHNa3CCjOkqZLkdS3S7RzXblFJOnSVFRLGMizODKIf5xkduKml0qnx6WgJTMTNz8iWD7aloP/8AUMnw8pIJIuCRCbgWCqScykyTb/3CdebN8vnBmpqJxaWtFPkFsyUZm2cA6GCbAShWVpU4yhJF/h0SC/sNIIzMfqMmYyJoT+opYNEFNLQggylKWoB2EhLP7OB6wRVXVCkHOZiHFxllJT2BJJ94ue2PxVQqoNVNTnElQTqCSEnuMx+cFaWvdsyWO6cz9NtefrAObKmKYGpCQf8AXmt1CQ3zi9RU8gOfvKllNjmLj2/iFtTD4rccjjCY08vhuzwjcytNm79tbN2aNl15PVun9eOa1vFlSlcxMpSSMxyltByD794qzeJ61Yy5glnuGFvSMfY4EglbzYC4AgFdOq8QmgFWgYX5Nr0gZV1zgKmTUJe4dQDjp0tHMaytqiCFrUoMxuTbX6xQFPNmn8x2c7D1izW99y4wG9oabXUK7i2nR5CtIGUEBAeznnqSbwuVvHSAoeHIe/5lajbQW+cAk4AN1fKLOBYegz1WCwkWzGzwaINkeGhdPp3aaMveE0Yfis1bKmLloBHwC7d1RS4tryoI8OayQ6VAf6rOSNeUMsrDAmWbU5Owc6cngTxCpKEAGTKHYu/TS8ap08QYQMe6w49RJ4oNX7JJqMFWQ4UFK67+sR0eFEXUliDodCO8E6SrC8yTqCW7RrPLDyk9tYwS93wr2g00NCQD6e6w0UsD/tgekeSZTWCW7RUQqY+pEFqZflAJcxR1hMRBrzgV+C8ppZCwd9PeDOFLAnyidM6X7PeBgU1xFzVlNlfaNHp8l2xYnXINpbIPkut1NYwGUpfkTtvGlbiSEJKncgOwvCrw/MkqltOW6tgonTkI1qMDSsnJPJN2BfTu8OCIA0V5slFcOx6ZNU2UZf8AcHHUtCri3B0pE9M1CzdROQkEAkuW99I8oKRKVqTNXMQrRkB/dn9mi9h1BS+YKmLcaWIb5XgpY0Gwq5TNR1E0IS6EpSzOOW1totJkpWPiB7QmzEVA8qCpaNu3KLuGeICArXl1ijo+4KsmpVLaylDleMkIUB5i5ivOxVMtLly3q8apxmWpspd+kLFrlOF7WuxYPbp+8LErEZxVlSgliXFg3c6PDNOq0gXtFKfUkFOVJI3LbRZprFLlUlLmpYqdT6g/l9oSuJpKpdQpTggnM0P9TWgEAXJ26c4Sseplrq2SoBTA3LMf3g0JzZVHpQqKFKlEqBBPQxkMFRQT8x/HT/8AGPYvuCjKilLAAzIzd1bekEqeWhX/ANt//QgfODCcLklIJSA+/wDmLmGU0iU/nRfr/mO8UUq7VTosKShQUES0f/sWfoG+cEK7wFoyzVJYEHyEh+mpMWhiMgciBuA4HrE0ytks9j2AeKbiTdFTQQD/ANEoZhOVD32KoXeIcMp5SWTLmy1q+EqJ05x0egqSvRBSnmbP/MKn2k4CVy0zvEYo8rHd+XWKSTODSAfzTWkjY6Vu4f7SGqnCfzADaJJRf4feIKejA+MuRGwqCoskWjFOV7hlDkV7K2JfON3aIFKOg942mKyp6mKUmrAVWvrSPKjU6mGP7O8IWZ5UJQWlIDuzA7a7wEpaUqKQhOaYssB1MdHwDAqymQyUpdTFVwf3+kPaZtuxhee6rIGs82SeB6BEaujlrIBpct7lIYlv9rPAfiPhpC0uhBlMHzK5joTDpKTMyeZKQrk8KXG8uqMg5ASDZWUOw58+kaBf5TfC85C1xkG3m1zFddlURkzN+cDXrEhq1EDKh+/8R4uahLJzNGv3lJ0UT8oxTRyAvdNLgKc/9FrOmAMZqv8AxEbSqvNp5UCKsygCi6mHQXMWRJdOVvLEEClVpks+n5n5rZFWVKZIfl/e8dS4T4fRLkpM4J8RnLsW9TyEcyw5kKLDQWPIn/DwxSJ81aCMxsNHv2EaGkhsFwWD1bUEkRHtlHeIUSUlSpJBWD5iFenpAQYit3zqc6kH+iKMxakkHzdXt6PvF2l4iEoN4YU51UXMawFD1WApKfE1IUVeIoKVqef97QFrcTqVzzlQopKrHUNzfV+hggqvSolSks8W5FXSmxCh11/xEFdSJUuIqQlIVdTBy7MfSCcqulkEuH3c/wAwBlfd1WCl66hItAmtqEpUQkkgHUxUgFdSdaJKVElTMb/FtF9FNLT5gzQhicQh8z+vOIZEwrOtupgbmX3UgJxq5wJYJKvpHhxKeNZSW5Zr/wCIF02IlKBdI/vKKRxQqmZlEltANb9resV2KQmKjBOZZCRrbVoW6zAlzlqmOkA6Eu/1gtTjy5AkiZM0c/COZ7C/W0SVOHLAZExgBvvHA7SqEWufVWAzgtTBOv8Ad4yD9VSIznNNvvp/EeRfxCq7U100pBCSWiypEsXyg+n7wFoaiUlstzpa8FF1aG89n5jWAAKxKvU0+UEgAMOQBOvpFynqJZLCx5M2sCJGNShY5vYxfp66UouAxOpKSPnEOafdSCr0ya2iXMLnGNPNmyD5AEoObVyw19heGBU4FLhaQ29oqVWG+Il1TVFLaCwt21ge0EUUeKUxSB47Lj5pearRt4qUhhp0i5xLQCY8yUQkDN5ED4QkkEqPMnQdCbQpU9HOOYJWHSdzrCRh73hekb1Zo4Zn52jiq7lG3mVrC1PVPTZQI9v2jSmmFSwFqOt4kaf3UHq4/wCpP5LoXDGATZ85JR5QhQUVnQduZjseazbwuSpUuRSpErRKAzb259YgocaGZIUTcOc23R2aHotPTVg6zWnUPuqTZNnhAcmB0vFEzFFIIgfPxmUdVpYQLXxZToJDORvaDtgNcJAvSX9onDoROBScoU5sNFF7N/EIk6nnSz+rqLx0jjDiSROl+VwsMoAMbvo4O46coRapa1/CWO6TY35QtKwtfVJ+KZxbZJQz/wBVmDeN5eIzVkAqLchFmowYoAK1pdWyfN7tEH3QjRCm5sYGWt9Efx5D94/iurYDgc3ImXMkEoKQofCUpUQ9lPn7pU7c4sp4YqgXQQOhI/a0T0vG4p5MoTpExHlABGVQJAvYKdPrEE77T5YWAuRMR/q5jYhJhyJj2ChwkJJN5sodjVBVZmVLBYO6Q4+Qiph/DlRN8yZe+5AvvrBio4/lrUciFkM2YqykcyzEOIo4Li6/EJFZkS+i2J72YesMDeAhWFPUSPBQE1FKwv5uvdJhcqKgflDCOnrnifLYLkzSLnl65S4gBi+BrUn8KmpntcE5vSwEUa71UkpFTVkEQSw6XLUoZrDq5gxNXUyEf/RyW3ISFGwu/mcxZw3i+mSkJ8JQWdQlCQ6vcD5xc3yAo3IHVykFQTKzEk/0DnEfgKQplZkntDtR06nUtNMlCjzWPoLDs8L+P8QVlMplSpaUq0YP831iocSaCm6VdZSEli56/M3/ALeLVHPYBdgEgknSPMA4ilrUVT5SAVaKs3Wx+sF6hFJNBTnQxuwVo3LYNFXWDRC68JXr+KJipjoASBYfzG8nH5xYzJyWGwAJPvGVmCSQ+Sa52FoET6Ig2+Rgoa0hDtF52KIJJj2FOZMubq94yKeGF25dVp8TkpAfbkD/ABF6TWylEFKXJ00/ohalcToyhpE1XYD6vFSbVCasJlU81JGrLy++oaANj9VYuT0mewcoAHMkRDPxtKA5ys2ygf2hCrcMq5YK/MxIAGdSy+2ggfNwHEJrHwVts5SPqXgnht5JUbj6J2nfaBTi2R+ejfS8RH7TKcSz+GpwPhsBfYPrHP0UVQtRlokqKkllNdj9I1Tgq5nlJyqdiLuOpgwhjOFQvcExHjGUpC0IkIloU5UBrfV21hGp6nzHKro+5G0G8d4KWiXmlLKiBdPMbswhaoKJWq0ry9Bb3hadrcABMRXRJKvzXW4UvKBqdf8AiBaykLZJJD2LM8GJkx0HwzLltYpa57lX9eIaeTMUkkzHA3LFPuzD3gIb6I1rqWD8Uyfu0tC1AFKQLkElhvaKNbxFKUu0pRGmYKy/IjSFnCpUxIzrkkv0b1HSJp+I5Sfw/L3BY+kacbGj4Ug4m8o0KqkUk+KuYg9Jj/QMIrUsrDUkmZ4sxzopRYD/AMW+cA6hYUbIWCbgFOsRLp15SSkj0YQXZfcql0jEzAKN1KleMjNcKf4RpoWca84Ny+FJfhECrCwb6IsCLXZ/nClRzglN5ebqTt0i2vGg3kQpNmO9v2gDtOCbRhKQKUI4TqLrJQQ9imYAW520tz+UXarg0qDy6iWo6t42+2uvygVU4sspy3b+7xWlpqFh0IWQNwD9Yp9laOSreM4pyw+fUy5aTkStQcE5rKYXLbGA+KYvMqPNMppTD8zuW5O7iKEigrz8KJpcX6js8VqihqEf9yWpP+4QYNCGVXnqYuGS+wNo1+9TEhiogcniur4rxdTTFQ0BEWpSo0YmQba8zBbDscmJOhUXtlUQflAVdO20ZLqlyz5VER1LkXxPiKpmWJUkfpKib87wJJWS51jdGIEnzEwwYRU0JR+Lnz78ujZbxGAFy1peM6pCAgKACdHF/UveNKvG5k0vOmFQ/SHA9hFqdLoVqAQ8sbqOZvqSPaC2GcPYes2mrmNs5D+jA/OKEtGa/JTkpZmzKcpDJY83MeU8uVrmPv8ARtYfRwVSHRJbX4j8oHYhwlTZ0JRmQ6vNcm3R4qJW8ZUFpSyjISwUp+Z0/mLhwqYoDKXH96wyJ4Jp2cGYCNwf5EWpODIlgZSfUxR047KwYElLwS/w/OPYZahIzGMgPilW2hE0oHh6DSJsFlJYFg7atHsZAvulT3RhIiVrRkZA1ZVfCTmNhfW0AuKAyA1vMNIyMhiH4ghP4Wk0W9/rF2pSPAIawj2MgruyqEsYBQy5lSnxJaF/hL+JIVothqNhaHOfSITLIShKQAGAAAHoIyMgTvjV/urmuOrJmEOWfSDODyh91TYXUp7dYyMjRdwEu3kqzISPvCbflP1gpWSgUMQCDsRaPYyBO5CsEn4zISlbBIAbYARdw0MhLWcX94yMgzvhCoOUQ4Yo0KSrMhKrq1SDz5w7U8hKZQCUhIbYAfSMjIR1B8yPHwg2Cn8SeNgqw5XjXiiWCliARlNiOWkZGRX76t91c9xKilsT4aH55RAeoSAkMGvt2jIyHWoaO09Ijw1HIl7XyiIcUpkCUSEJHoIyMjgqpaEStaMjIuVZbI0iU1KyACpRHUmMjI5SnPgeYciw5sOcaYhNOYXPPXfnGRkLH4yrIxhVSspDrUbbkxvMmFzc/EI9jIXcrhU5/wARjIyMgK5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6" name="AutoShape 4" descr="data:image/jpeg;base64,/9j/4AAQSkZJRgABAQAAAQABAAD/2wCEAAkGBhMSERUUExIWFBUWGRoaGBcYGRwcHhsaHCAdHRocHRoaHiYfGCAkHBocHy8gIycpLCwsGh4xNTAqNScrLCkBCQoKDgwOGg8PGiwkHyQsLCwsLC8sLCw0LSwsLCwsLCwsLCwsLCksLCwsLCwsLCwsKSwsLCwsLCwsLCksLCwsLP/AABEIAMIBAwMBIgACEQEDEQH/xAAcAAACAgMBAQAAAAAAAAAAAAAFBgMEAAIHAQj/xABAEAABAgQEBAQDCAEDAwMFAAABAhEAAwQhBRIxQQZRYXETIoGRMqGxBxQjQlLB0fDhYnLxFjOCFUOSNERTg6P/xAAaAQACAwEBAAAAAAAAAAAAAAADBAECBQAG/8QAMxEAAQQBAwIEAwgCAwEAAAAAAQACAxEhBBIxBUETIlFhMnGBFEKRobHB0fAj4TNS8ST/2gAMAwEAAhEDEQA/AOXYQlVykJDEeZX5ez/xDxhcpFXNT48wzWDlXwIAawcsfpAfhbD5BWkTJRUncqVturKNAOsNVRg/i+IqkKZMlgl1DLnVySAPn1jZkcOEqPVBscx4OuWJP3cvZaUgEjZ3DsQNrwnVIU91ZuRd/wDiOmy6cz5DzUylGncKzknMB/pBDhm1Z4WsXp0LAVJEpSSdEySlQ+oI7HnF4ndlVwSoiSdRt1j1KIvLw5SVDOhQG40Po+kaSacqUwSVHkLwxhCNquU23j1CIuin6MYmlpOUpt5iCSQCbcibj01iDQC4NccIcLBsod/icuOgu1+0bSpClFkpJPSGSnwRKQVTDmbYQ28K8GTallBpUt2LBiLPvrZveMqXqLBiMWt2PozmgO1L9o9OT/H6rnU7BZiUuoAdHD+sZR8O1M3/ALUibMH+lJI5ai0d9wn7OqaQylgTpmuZej7Ml2DdXjbEsVkgj8TKNPIl8hFrbX00gceulPxAIM+n09/4rr3P+l8/4pgU+mUEz5SpaiHAVuOY5xEicsIKAohCiCU7EjR+0dgrJqJmYTL+UhiCs5hsoKfI+v8AXhbrOHvBzGUkABIKgtIKgCdUvqx7sL9mPtg25GUk+EtyEgmWQdCCI9QgwYxahUFAlaVuNU/J+sUvu+mkNRvEjdwQqUKUGPPCiwJZiRUoFLuHdst9Ob6dGgqtSqqkuOg6fvHqUNoWcMe0StGJAGofT/LxCsAoggbxLKGUukkHYgsfeNphBUSBlBNhq3RzcxtJlElgHeIJAFlEDSTQUJRF6nwYlIUVZXuBu2x6c/WLCcNUQAtZZIIA5A3LbC94vIkgBKdmYPyEYus19eWI/Mr03TOkkkv1LfkD+4/lCArwzZZfqB9bcvlBGjrypJB13/Yx5OoJZez+v05RRklMtRDlrX1bl9YFpdW4u2vdj3XdU6Y1se+Nov2/hWqpZJuok9THkuYQLRma+j9YkQpNmfS7841d2V5YjChCFKUEpcqUWA5kx4aZeYoWMpSbu7vy/eJVVCUkN8X93jRCiVFRe+pJ+d9YGeeVI4VKtpwg/wB2ikqiUtQP5Qm5cdYI4ovS72PttA+bTrUNyGsPT/Mc34lPZD5tChz+IgRkUKijUFHymMhqz6oW0eqaqITEDwh5AojMollKtpzbaG2bgc9JlzVKlqRIA/CzG3J3bdnvACXPZM0oeXMlpTdRBUpStQC/lYXteL1DNqVKWyCtMxHhqJIAdg5tqRC7nIgCs0VQgVKlTZJKgrzWTkHQg2PMX5Rex0y5yDklrWVWd8iUtoQk2O4t1gSrDij8Nbuk5iP1P1+XvE9PTTVJBzy5ST8IWsAkcwBtGZJrpGSEADC2Yenwvja5zjlAp+ATEn/tqL8mP0i/hPDNX4qRKGRXPMAB3/iLwnTpKymYG6guD/esST0qlIVNTKmEGzgKIc6HRheOHVZSQ0tH9+qK/pMTWlwcVrO4GIJzVkjObl8+p6s5vu0DKfCClZCiFMfymx66C0RSZM1UwLVmZwSCP3gukROq1slbAeU50vpkZPivabBwD+qN8NYDKnzAJysssdWzHYPtfkXjpmIYvKppT2ZIsBow+lo5tw/PPk/DGpZrlTH8zqsOjN3hzxJUoZTOSFTHzJSCVMRoyU3IHUNAGMDWhIa6YzTuvgGggOI45Oq1HKVy5R0FiVDZklm2u/WNMOSiWrMCoHQub25hyD6Ex7iBQpZStfhZvym3l2+HTTQO0Cxhcucvw5aipTuAhz6k8uzQq57iVoRRRtaMdv7lFcZqUThkXNLHRKSUu27E9d4AioTLWEeZRy2JWFW0F2H93gtU8MTVJSUSiVy7EKKQfYHbXV7wCq6JfjgrlKllIuVOB0YsQd9dYPBu3jdaU1Qh8M7Kx8v2SviSnmKZwHLAuW9+8QBfla2ru1/fl0h/quGkT02WlJI1Dah7mwtttCPU0ykLUlQYpJBHUd49JE5hFNXnSCOVAEC+8eCSTYCLVMtAPnSVBjYKy3axdjobtvEVoMutQpl84wyOkWEs1w7i19D/AHa0XKSQGchxsNrfVzC2p1DYG7inNHpX6qTY013JWUFHKUUpUyQX85B1GgYHfT1vGTJ8uWpkpKAQ4zXJB62tElPSeJmUPKlBBOwN9NLBrnp3iFZU5KlI1JfQ7WudO0edlndJYcTRzVrX0MJie98Dg4t9qW6SFJdzldnaznZ42TSX+NXyiBNeooCUysrPdLgqu4KtlNzaNk+MR5ZYDc4H4Dz8IWppeqNIP2kAHtR/bK2NGWP4h7MIo1WHzNiFP6G0EHmh3lfMRXm15Srzy1JDWOveI8ORuSE6dVpJRQehCa9UuYpxYn4Tt2gqmfmQEhspLu1+WuvpA+pnAoJZ8xYftG+FjKtSXcFhc2BLXfbrDsM5HlcsDW6IOt8eTyrEiw2iVYYAkg5gbA3F2uNoOyuAKtSiMqAGBBzhlPfy843P2d1ewQeoWP4h7csAikvSpEqYfxpplpAsyMxPTUARaq66iCUCWF8lE2LaO2jtFip4OqUh1Sjl6EH6GAc+jZwRoY4kjIXCivarHqRKyEJUUjQkf5jIELqZiSUpUQBtaPYmyupqYuHuHadQUqaVL2ShBIZnGZTHflFmTVSJZKqdalpHlMuYXHdJB17gxpMxunKWYJl7TJY/Nl0VYF9AP2gfSrJGQIyX0/h4lz2saXFXhidK8NCPrxQzVD8LKACHY9Gc9x84hqBnKSuSFFIZ8xS42BveLknCFy5QU+b9Sdx/j/HO00nBpswZiBLR+pdvZOvvGBLM2V28L1cEEMcO0usLylrphExdhMTlCWuwc/W0FqOrE2UFqyLKvyFSirkXHd72ER0XDPhZlLmMkhiVMAew12iJFciUfDpqZU1WozOB3Y3brp1hYsDjYCXlkG7ynCF1qJuYy3UogCyQVMDdrd/d40mypktKDMQpL2uG6PBuZWzmadMZX/4pPlCf9y7knon3hhwjg9M6QVTZQOZiEglzydRdR926Qy25KGEyNQ+FviOwD68n6JNwScVKSkDN5jmc2AcuWcab3GmsdEpcMzAzpjeKQBmRmIbYJBI27CKY4Zk0+bJLCVFLc3BufVxvBrDaxKyp7CWAD8/2aNOqAXnZRbi49ygSqJDJM6nMzYWA9jmBAOpFwLtBiio5rAU0uVTpIdS8pV0AGmY7uXHfWL1ZSFSkrSl3AGjsPXQbne0WpklSmQFEJHxH8xFvZza0Uc0E2hb3VV4SrVcGTEZlCrmlSi5AUpyTyvb2ghLlzJSAFrK7Eeb9Q000LdntBPEEAgZbBNj6cuREVsRwlcxLgklr3Y+ihv3iWtpc5xfz/CWvvCEKBU6erHX11B6NCxxtg6ioTk5ShrkKFj2ffW3X1ZK3DFSilKrs5Ds7Hb/Vo+nOIMRoQuUpK/MnKFD4QOYB0F+jXEFil8I7lYQeKQ26XMg0ehMEJ+EP8Km6EOP5iFGFElipI9y/0h1vUYHC7pFk6NqmGtt+9hV/DZRBaz6Mb9CLGC9BTqm+VDFgHLsBA2fh6kdR0/iHP7KaceLON/hSwOmvLX+9YBqms1LWvabARNPLN0/exzaJr+/mtKXg+YuXkzKyO7CwJ5k7xdlfZ4CB+IJZ/VlCm59Pcw8TsOKlD8VY6JygD3SXijW8JSll1T5wPPOPplYekL7tg/xtS7S1587qHsP2wEFpuFaGSDnnrnO2pFuxlpAv1ggiVhlpPhhOawJSQf8A5axXqvs/Qyj96nMf9p/a8Aa/gSehlJnZ2uLNppvAmP1D3AHATDmaQMJa8l3bCPr+y6nzlZnzm/TmAA9hp3irj/AssIeSe4UbHsTBnAsSWmUETWChsTe31iDF6lZSwO+3KHAHg5KzbXMMT4cBcFIChox39NYX62hXIbPd3IPP+lo6NiSXAOUAd3JijRU0kzEqWApSAcoNw53PUbd4iWBr+BlOQap8d2cIvgcxKaWUmaghYQHK0nQ33Y9OggnmmiWEy1S5Y1cnQdhaKiShSfNMVa97/vA/EDLLFDAjkYYbHQ2rPe8ucXequTsRnnyJXLmncgEemrf8QqY5hpSCoskk3c6dud/2gmcQUD5dtdf2/toG15MwkKe45xbYqbkiVSwFqdtYyMq8NZZAe0ZFKRMJswmgXTJUkUpmFYCriyW5a29toIYRgKpkxM0hku6io2cbBO7Ea6QPVWVEwlSs5yjyJRY9fXtB/gvETMlTCt3C2y76DXr1hPWHZGThH01l/JRmWjw3UhISVE+cgFSiS7JSNb8/WKdVO8F5hUqfOBGvwofQACxPa/aLFfUZbk+dQYX0G4T+5iuiTYKWciduaieW476xhDjC2AF5IrysvMJTsVM5B3CdgfpuSY9qsYSgZZKcr3JOquRUdVRTxHNLSlL67bN15m+mg7wN7lzHNBq1raTSbqe/hSzJqjcEPre8OfCXGQQgInkBQYZn+LW/01jn9WUtc5eukDjVLlG5zoP91hmIkcIutjjk8r+Pbt9F13GPtFo0BQKwVNtqWOn1hfwHioqmFSk+GJhsr8pSdAf507RzEVrTHUkEcmBgnh2K+GpgkmUTYbp6jp0hsvc3ICw/AjdgHF/X5rvsiuORgC4iZdbZwDzvvHLML4yMkKZJmlQ8jqLNy6dtm0ggftGkKKgJ3hqF05nbqksCU6OLGLse1+Us/SuYa5TsFy1LC7n9QGncjaI8SqUKByTFBh8KQr6CxgIjiynAzGakEja7FmUktcHcEiNZnElOoFpiVlQIZFlOGJc7ONz15RckDkqohe6trSvS8xKQom976cn7i0eYnM8CQpIyrS1gptdBqdNYH1vEckBKpYJU2igLHrcgjcd4TMRqJ85eZTAO+VLAfJnPUwCSVlUCtLTaGbcHvb9EPqKhYU2ax0ixJmNYEEnd/eMrqIqRYeYQu0uJ5D5vWF2t3jC0ZJDp5AHcHv6JgXX6q/KCyep59obuHcZ+7yUqL5ptwOSLjMe5dhyD8nR5CzPsmW4fqwfQvDPhNQBNlE+dEoJDqIDpRoS9rWAG7AR1FlEc2kpP/qldvJLGtv0s/wB/RdDkYoSnJM8gUnyqym7xGZ4mJVLy59Um7OO1iIReG8TUZylTSoJSCs81tfKxcX57QVpOLCqYpUwy5cpIKikJGg2TuVHqYebq235hlYUOjkmY6RuA31RqolrQgplzClmATMGcADk2U6cyfrA/7zOWSPFypZgEpuD+pySPlAGf9o8oEnwHHIKYn10+UZLxyZMSV+OiXL1CQpKjsycgdW+pbQwV2qY0cEqkGn8W7eGgev7JlElCVaOqxzE3JDaxLMxBHmuBzbp6Qk4hxGUIB8bOslgBLDJ7ksTbYBopffJ00rEucU+GjMXSLuQn8tw5UBqYj7W08gqx04adrHhx4oX/AAmBlKmZQStwSgHVR5AHUmBVXWeKCpKGXKUnOrQZTa4A1cFPrGSjPXSpMxJUqWspEzOD5SAQhj5rFyO8e4Tg02qmEyhkStvEKjYndv1AkZmsxhV8rpHgjtwnBF4DQ+z3a9vFWrq5aVISZZsd9XiCbTgav3gPi2H11BMKSM8tJssJOTzX1ULF4qUeLzSmZmU9iQ+x6dLxtMmBAtYr4qJrhHlIuLkA78xz6tFGfUAKN3HUbbdop/f5glIKfMovqHsLmKdRjRy5ilj0i24cKm0rSbUgkukfOMilUYjmUSQ5POMiKUWmPh0JRNQuerNMmHySwbpG61crbcoLYsJaJi1SSBmSMwSfif8AfQwl4BNmCembcnIfnp9flDTwvgZM4BVw+Y+n8mFXgbXb+KTLXEOG3lFqLBJhHiKJmEs19B2OsEamsRK80whx8IZ2/wAwSr1mXLOXKDqAdDfSFGvJVnOUZty9k9ATqeg0jzTRfJXoIskBVcQxIzFZlHsOQiqmSlYcg+8b+EHvEq5IUGgnC9KG4oAV6Kl4qCrw0BSlEswJ/eHfB/spzgKnqKXvkSQW6H05GFaRJQhaVGwBEdhoMYQZKVJsB5SBsQzgc/pDMQaVidRdPGO2fQKhScA0MrKfuyFlIbMsOT3exPVoJSsKp8qkpkygCCCEoAsddBFWZi5mWBCW1c+4+sb0tbcoe7RctN+ywwXHk5S9QpRLBRLQixOiW/iBPEVJIm5UrkoKtyzFuhF42rp6aecsFabF7rDsbvq8UayuQv8AEzggbu7tt3jL2OD7ytZpDhjlK9bgqETiEkne5dn2POLFHTmWcwIJbQi3aNRVFSis3eJKdalqaUPEfYEWIvd7AAbmGyXHBW1CyKNluVhZJLqcE3LhtY0fRt4lqFkMJsyUF3LBQ1PMnX0LRQ8bwkuohRU+VuQ5e8UDSUQa2LiwrimeAc7hfx57y7J/OdgenU39o1OLMDe53Nm7PDVw9VI8JCZaStSruzlS9Pk0aGk05L7PCxup9QifFtbk/oiWE4cBL8KWkpAHXXuPeI6vguZMSSGHMgtpzcNBLDMPqs7mWq9ydLdw4EOsmryocoJt/RGpJXFArzHiGjnlccoqKbIKyiYQsjKDpbe4Ohj2QialE0/ghRSwUoPrrl8p8xG9u8djeQU+eUEuNFJH9MIXElWinmESEBB3zoBGzsFuPlvCU7Yg26o9keDVmJpYfhPIHKTv/RZARmKlmewYFKfDJ6MXHcv6RQThUxCiZiAQoWyrDP0KSxgrLxtExZM6UFBI/wDbyyj3ICcp9obuF+G6WoAmETChQfzEexKeX91heGMvNOOKTEsmjoPiBv8A6nIXPZuCrUoEqQkD8oUVHuTo/Y/zBWXSSEsM4lJJAVMUSVHclg4bkkDYa3MdOxLgykXKKZUtKVtZSXzP1veOdYjhKkEy5yCn5P1Bh06eORtNsFLRakwv3tAv5cfJCqnFCSmWnzSkk5C11Pqo7uWFtgBD7TYj9wlSEn8RUx1zEOPICzJHLn3eFbCColUpAloSQcylAMEi5JJHra5jVOOSqdSvDPjLcGXNUGFtspfXSM3IPlwnjDHC7xNS7cT2Hf5ldKxOWJ0tSSrKJgYZ06ZhYEHfpHMMd4UXSG/nSRZQsOxEHcG4hqZy1FQMxw6nAZLO2mg2g5ilCZsrwlhibpLgp+fUxowuDhYWST6LmU0DKkDZ/nFPEJAyBov4jSqlLKSGI1u/0ihVrUyUEAZrglg4OjnlB3ZKhqHzpRzG0exk+pZRBZxY6HTrvGRfKphOEziZBlyilOSYUglgLf6bjnBXhnEAqcpTg+U6a7bawqTqRZQnNlzJA8j3FnZ9H6PDHgVCZS0qCWExLdwbv10gGo8sZ9KRIRukBTCiclSrgeoD+5gfi2HhMst8KT5R3Zz1tb3i7No1M7HlaLqJQmy8pcHRyDrtHnjt+IL0ET9jgSOFzmashUWZE542x2gmUymWh0HQ7e8DE4vLGgV8v5g+wuGFrxa2IGy6vYohUpcF1N0joWAYglVHKGbNlR5s30tuToP4jlkzHEAE5CW5kf5hh4M4klK8hSEkkqA56OH2JEHjjcOQkNfPFKPI7P1/8T1LnJDJWMrl+4PNXKKlTJUFhYvmLpvElSy3DBjcvbkwB2iKnkqzBTk5NEgnToR6xYmhSygLNpV+0LCCuqkLsPETlN3YjpuGa4P+VPDqMLIXmfJMYjpdve3zjpHFmJoKZUs5fEz5tnACVctHcekIGBUfmmBj5kkE9dRbuIqZPKbTkEDt4cB3v91W4grsqwkahPsSf4Hzipgk8+OL/EFC1tUnlBupwZM2ZmXyAYGBsuVLlVCcssqy7ObxLHt2bRzSPrNJMZTKTgnC8xVdOhUwJXMWsm7pAD7gXJOzH5R7ixBpqZWoDg+oT+4MHKqfJIzqpUgjdWRz3IT5vWK9RMDOQEpGiQLD+iKiW6xwlxoJM78DlKsiVmSeT279PT6iOlfZhNkySEziBMJJST8JBAHxc+kc5TUFSrDXQDYQw0kwKAAuQBeGHymPIQtLo2agODvou7zFHKcurWERKq1rCABlUSH3ZoSuGOJJkz8Eg5tQQeW/+OsOsyvRJRnUQDz5P2v7Q01zS3cFlTwvheWPUHEdWlKGVMTLJ+EkE+Zv9IJhH8KoSk5Fy6hA8xQVJmeuSZcHsO8TY5xAZiwJ0oeGfhKDcD9SVfCvse1jAqrweWpJWiolkbBRKFDukg/IkRlzS73ewWnFHqdK3/jD2uzxu/RUJ1EnwSFUpBUcwWnOlgXGl0kcobuCKlAp/DzFLE6l97j926wpV+E1CJboWFIUzBM1OgdnTmfntvBjgGoUkzEzwVJAGXMQptXAu42hrS3uSupkY9pqHafXP6J2oq6YqaRKlIUE2VMbL1Z3vAHjKhnzZqWlqUw0SH17Q04QEplqyAJcmx/eNpeITCogpQG3vftD+4h1gLP7LjONSJ2UpSkgiy0t5u3pyirhmE7zlZARYZXv1Go9I6FxqQqdLIAzBPmIYb89T6wmIIkzQucSUJVmSHcqALj6QtqWGg8DlO6WOF5JmdgfmiVIVzJXhSUlEp0mbMVoFB7lQAypYu1y4g7T18qcyETSsy0jzMU5lbkDVnHzhGrMWmVM1aipTTFPlzachyIAtBXBKcAFZLNYdT7wHTNfv8v1VdRqmyNEbG00f3lQcXp86SBfKAeT309oT6pMNvFtYPw0DUBy49vqYV5suwLjVme/t/d40HHzJZowoV0CX0eMjyYi+sZE2UNMAxQTEBRl+bQtZxsoezQSSmUlKJqJygzgJUdyQ7B/L/iLUjGnEsSZYUhY8yQm4OwttBnEMKSUpky5ITmAK15bga68y0VkG9u090Rh2u3BSJR4SkqUtRzN5nYd7aiJEYl+I6syS2U8lXN2OtooCfIpx4BUtcs2Vm0l8jmaznZ4sS6ZdklYDB0TLEFPr6R56fTmMrZgmEgVhdYhYKJzKc6G7DZtutr9IUsblIQoy5aEdVZRodhbWGKrxeoQkhqacANQq7Dmkm/zhSm1S1KUsgOs+3aLQNLeUR3mwAlvEpBByDfaLuHYKpKQrMytR05RfTRZlPYtF9EpoO+c1QWrpemtsueLUc/FKzIwnE8ywJPe1+UUBxBUrmJCpq0hKSLEi2/u8FMwiJVICXigmPdNP0DbBZ+C8EkAhZU1lC+5WGDdbxaw8AW/SD8gW+bRBPpQtBQdLX5EaGN5aVAEOH0fdoGTYR9jmucA3nv+RWTlsDEVNTj4mvziUyX1iUJitprZZsoRxFOaUQ/L6xvhyxPkjNqLPFHilJISws+u1rfWI+EiszPDSkqzaAB/+IZDP8VjlY79QBrCx3wkUpqfAQkqGZyTr05RZFAqWQQXhqpOFamYSBJKLar8vMepcRNT8C1az5ihAvqXI5OE8+8UuR3KufskQoOGPQqnwriKZc8Fdgqz79vWHrE5EyolH7utOUu7ggnoLQu0HAwQFGeoZxdKUmxHMnfsPeLuDYoZE4B3QrUByOloahlMdArB6kGSyb2G8ZS1LRUyCpLLA/MkhxzcguDEUzHlixpZCk7gIyk/+QU4/to6POxVClMEuGv/AMNeAU2gkzppJlHKkMRp6sGaHn6aOTzEUsls8kfwuI+RSFW14WfLSrR2XmHzT+8HeBqBapi1hOVSAGcjd3BHtBSqwunBAEsg8s1vqecUV8N1UmdmC0iUC4KSXYjkORs+p9YlmljjII5RZNbPIwtc8kJikVVQsnOtEtP6gQHHziehrNQZhUHsr+7R4hMtQFgpVvMUtfc9O0VMRpdMoCjuLC0MEA4SYUuN4egyVKFyRq5No55VYUud5koWoJDEpSTz39Y6DTT05fDUbDVx8uTRtNxohkIQlAA3t7J2ipFjaRalI2D8MrU+YGWgaqULntBZFLLlBRBTkTfMq5PvEWK1MtK1BUwvyF9eg0P+IXMZrFTkBCQyEn1Lf3SLUAKaur1VLEqzx55U7BRABUSwADDsIqU09SFumxuOeoY69438M5b7RpLa9rwLblWvCqTZwcxkVp58xjIJhDyuiyK2ailRNCkyQbS5SEjQ7qPO2g9eUR4RVVU+YcxKw11JDlPIsGtDdJwpJlhJSjKkeUEPFSVTGQseGkJS11hzbr6wOM3xypcq9XS1CUtNR94lFhYkdrajTeKq8ckU6VIEtYe6Za0uEnvyhhrp1RLQJiZiTYeTLZXNt7xlThC6iWPFkpSSxcK/ZrRD2NlbtfwrMe5jraud1M2bULzhKEgaAD9v5g5jHD/3ZMl1Z1LSVKPI2sD6xbkYB4M5Lkpl57nlfYx0KfIlTBlmJSq2hDtz1FoV1ELI2BrVo6LVOE3iPFgdlx6UhnjJqiNI6YOEKUq+Ei2gUW7km/zgh/0rSJH/AGkt8/fUxnCK+69G7q8TRQBXIEzQt0hwRfT948FNO1SnMI7XIoJCVZkykAsbhIFjr7sIyfUIQClKQALtoL/yYv4QCVd1Yu+7n1ulyiiwKqmpKkyCwB3FyNhe5ghQcFVUzKWSgFviN+zag9OkO8/GJaRZTkbbaAhj8oDz+JFlYCfKLfLvEbGBVd1ScjFBeSfs9RLUDNnZkN5vKQx6HeLtDwZRoUFeab+kFTjvbXt8oFrxOZMU0x1ByzbP22g7SVwRaWhyS4e9uvPvFqH3Um/Vahw8zyqfHuFINBMyS0JyAM6Ae4Dgt36G41hN+xSSnxpv4WZQSPOW8gvpZ3U/Sw3eHfGOIaYyVCpnIylvIkuQXtZDkXbWOT8K8TihqVKTmVKU4KQpnGxdrt2g+aS4BIzzld4qJB/U0CpwZR1DC99tHDbQr032qUqgM6ZiHc2LgG7ObOSOXOK0z7SKd0gyipzdSFGw9UjN2AgDg4lFjjcAUcxOVLLHxCrkkXHvqNttoo03mUgWDEs2uln5wHRxjKmLyokKGt1G4bTSDHDcxM2eApkgOTZ36Oe+sEZC9/mCHI4R4dyoDisyUS7FixEVJvEC3Nnf39946HX4LJWxVJzNoE2+hDxHMwGStBSmX4bhvhY/5941RM3khZZC54viJZ/In2iwnFJwTnVJzJ2UczN6Whkp+AJSS65hIBfQBwOesWE8Y0mfw3NtHFj2v9YsZBw0WopIv/UywsK8NLchm+rx5V8TTZhBSgI6h393h3xbh6XPZSJCb/mByvyPlsYE0PDRlLTnSkofzb/KJDwcrkpq4jqAkoC2foH94peGpQzKJPrHWF8HUylZjLBHLQfKKNfwPLWoZPw0jUC7++kDEzbVqXO8NwCbPJMtIYbksHhgwnhVaVfihAHd3hsFAmRLCUjTdv7eIkSDMa6gnp9IgyErkk8ZcOpQBNQlgSygPrCamQyVKY/3/mOwYhgIXKXLG7EOTrHNa3CCjOkqZLkdS3S7RzXblFJOnSVFRLGMizODKIf5xkduKml0qnx6WgJTMTNz8iWD7aloP/8AUMnw8pIJIuCRCbgWCqScykyTb/3CdebN8vnBmpqJxaWtFPkFsyUZm2cA6GCbAShWVpU4yhJF/h0SC/sNIIzMfqMmYyJoT+opYNEFNLQggylKWoB2EhLP7OB6wRVXVCkHOZiHFxllJT2BJJ94ue2PxVQqoNVNTnElQTqCSEnuMx+cFaWvdsyWO6cz9NtefrAObKmKYGpCQf8AXmt1CQ3zi9RU8gOfvKllNjmLj2/iFtTD4rccjjCY08vhuzwjcytNm79tbN2aNl15PVun9eOa1vFlSlcxMpSSMxyltByD794qzeJ61Yy5glnuGFvSMfY4EglbzYC4AgFdOq8QmgFWgYX5Nr0gZV1zgKmTUJe4dQDjp0tHMaytqiCFrUoMxuTbX6xQFPNmn8x2c7D1izW99y4wG9oabXUK7i2nR5CtIGUEBAeznnqSbwuVvHSAoeHIe/5lajbQW+cAk4AN1fKLOBYegz1WCwkWzGzwaINkeGhdPp3aaMveE0Yfis1bKmLloBHwC7d1RS4tryoI8OayQ6VAf6rOSNeUMsrDAmWbU5Owc6cngTxCpKEAGTKHYu/TS8ap08QYQMe6w49RJ4oNX7JJqMFWQ4UFK67+sR0eFEXUliDodCO8E6SrC8yTqCW7RrPLDyk9tYwS93wr2g00NCQD6e6w0UsD/tgekeSZTWCW7RUQqY+pEFqZflAJcxR1hMRBrzgV+C8ppZCwd9PeDOFLAnyidM6X7PeBgU1xFzVlNlfaNHp8l2xYnXINpbIPkut1NYwGUpfkTtvGlbiSEJKncgOwvCrw/MkqltOW6tgonTkI1qMDSsnJPJN2BfTu8OCIA0V5slFcOx6ZNU2UZf8AcHHUtCri3B0pE9M1CzdROQkEAkuW99I8oKRKVqTNXMQrRkB/dn9mi9h1BS+YKmLcaWIb5XgpY0Gwq5TNR1E0IS6EpSzOOW1totJkpWPiB7QmzEVA8qCpaNu3KLuGeICArXl1ijo+4KsmpVLaylDleMkIUB5i5ivOxVMtLly3q8apxmWpspd+kLFrlOF7WuxYPbp+8LErEZxVlSgliXFg3c6PDNOq0gXtFKfUkFOVJI3LbRZprFLlUlLmpYqdT6g/l9oSuJpKpdQpTggnM0P9TWgEAXJ26c4Sseplrq2SoBTA3LMf3g0JzZVHpQqKFKlEqBBPQxkMFRQT8x/HT/8AGPYvuCjKilLAAzIzd1bekEqeWhX/ANt//QgfODCcLklIJSA+/wDmLmGU0iU/nRfr/mO8UUq7VTosKShQUES0f/sWfoG+cEK7wFoyzVJYEHyEh+mpMWhiMgciBuA4HrE0ytks9j2AeKbiTdFTQQD/ANEoZhOVD32KoXeIcMp5SWTLmy1q+EqJ05x0egqSvRBSnmbP/MKn2k4CVy0zvEYo8rHd+XWKSTODSAfzTWkjY6Vu4f7SGqnCfzADaJJRf4feIKejA+MuRGwqCoskWjFOV7hlDkV7K2JfON3aIFKOg942mKyp6mKUmrAVWvrSPKjU6mGP7O8IWZ5UJQWlIDuzA7a7wEpaUqKQhOaYssB1MdHwDAqymQyUpdTFVwf3+kPaZtuxhee6rIGs82SeB6BEaujlrIBpct7lIYlv9rPAfiPhpC0uhBlMHzK5joTDpKTMyeZKQrk8KXG8uqMg5ASDZWUOw58+kaBf5TfC85C1xkG3m1zFddlURkzN+cDXrEhq1EDKh+/8R4uahLJzNGv3lJ0UT8oxTRyAvdNLgKc/9FrOmAMZqv8AxEbSqvNp5UCKsygCi6mHQXMWRJdOVvLEEClVpks+n5n5rZFWVKZIfl/e8dS4T4fRLkpM4J8RnLsW9TyEcyw5kKLDQWPIn/DwxSJ81aCMxsNHv2EaGkhsFwWD1bUEkRHtlHeIUSUlSpJBWD5iFenpAQYit3zqc6kH+iKMxakkHzdXt6PvF2l4iEoN4YU51UXMawFD1WApKfE1IUVeIoKVqef97QFrcTqVzzlQopKrHUNzfV+hggqvSolSks8W5FXSmxCh11/xEFdSJUuIqQlIVdTBy7MfSCcqulkEuH3c/wAwBlfd1WCl66hItAmtqEpUQkkgHUxUgFdSdaJKVElTMb/FtF9FNLT5gzQhicQh8z+vOIZEwrOtupgbmX3UgJxq5wJYJKvpHhxKeNZSW5Zr/wCIF02IlKBdI/vKKRxQqmZlEltANb9resV2KQmKjBOZZCRrbVoW6zAlzlqmOkA6Eu/1gtTjy5AkiZM0c/COZ7C/W0SVOHLAZExgBvvHA7SqEWufVWAzgtTBOv8Ad4yD9VSIznNNvvp/EeRfxCq7U100pBCSWiypEsXyg+n7wFoaiUlstzpa8FF1aG89n5jWAAKxKvU0+UEgAMOQBOvpFynqJZLCx5M2sCJGNShY5vYxfp66UouAxOpKSPnEOafdSCr0ya2iXMLnGNPNmyD5AEoObVyw19heGBU4FLhaQ29oqVWG+Il1TVFLaCwt21ge0EUUeKUxSB47Lj5pearRt4qUhhp0i5xLQCY8yUQkDN5ED4QkkEqPMnQdCbQpU9HOOYJWHSdzrCRh73hekb1Zo4Zn52jiq7lG3mVrC1PVPTZQI9v2jSmmFSwFqOt4kaf3UHq4/wCpP5LoXDGATZ85JR5QhQUVnQduZjseazbwuSpUuRSpErRKAzb259YgocaGZIUTcOc23R2aHotPTVg6zWnUPuqTZNnhAcmB0vFEzFFIIgfPxmUdVpYQLXxZToJDORvaDtgNcJAvSX9onDoROBScoU5sNFF7N/EIk6nnSz+rqLx0jjDiSROl+VwsMoAMbvo4O46coRapa1/CWO6TY35QtKwtfVJ+KZxbZJQz/wBVmDeN5eIzVkAqLchFmowYoAK1pdWyfN7tEH3QjRCm5sYGWt9Efx5D94/iurYDgc3ImXMkEoKQofCUpUQ9lPn7pU7c4sp4YqgXQQOhI/a0T0vG4p5MoTpExHlABGVQJAvYKdPrEE77T5YWAuRMR/q5jYhJhyJj2ChwkJJN5sodjVBVZmVLBYO6Q4+Qiph/DlRN8yZe+5AvvrBio4/lrUciFkM2YqykcyzEOIo4Li6/EJFZkS+i2J72YesMDeAhWFPUSPBQE1FKwv5uvdJhcqKgflDCOnrnifLYLkzSLnl65S4gBi+BrUn8KmpntcE5vSwEUa71UkpFTVkEQSw6XLUoZrDq5gxNXUyEf/RyW3ISFGwu/mcxZw3i+mSkJ8JQWdQlCQ6vcD5xc3yAo3IHVykFQTKzEk/0DnEfgKQplZkntDtR06nUtNMlCjzWPoLDs8L+P8QVlMplSpaUq0YP831iocSaCm6VdZSEli56/M3/ALeLVHPYBdgEgknSPMA4ilrUVT5SAVaKs3Wx+sF6hFJNBTnQxuwVo3LYNFXWDRC68JXr+KJipjoASBYfzG8nH5xYzJyWGwAJPvGVmCSQ+Sa52FoET6Ig2+Rgoa0hDtF52KIJJj2FOZMubq94yKeGF25dVp8TkpAfbkD/ABF6TWylEFKXJ00/ohalcToyhpE1XYD6vFSbVCasJlU81JGrLy++oaANj9VYuT0mewcoAHMkRDPxtKA5ys2ygf2hCrcMq5YK/MxIAGdSy+2ggfNwHEJrHwVts5SPqXgnht5JUbj6J2nfaBTi2R+ejfS8RH7TKcSz+GpwPhsBfYPrHP0UVQtRlokqKkllNdj9I1Tgq5nlJyqdiLuOpgwhjOFQvcExHjGUpC0IkIloU5UBrfV21hGp6nzHKro+5G0G8d4KWiXmlLKiBdPMbswhaoKJWq0ry9Bb3hadrcABMRXRJKvzXW4UvKBqdf8AiBaykLZJJD2LM8GJkx0HwzLltYpa57lX9eIaeTMUkkzHA3LFPuzD3gIb6I1rqWD8Uyfu0tC1AFKQLkElhvaKNbxFKUu0pRGmYKy/IjSFnCpUxIzrkkv0b1HSJp+I5Sfw/L3BY+kacbGj4Ug4m8o0KqkUk+KuYg9Jj/QMIrUsrDUkmZ4sxzopRYD/AMW+cA6hYUbIWCbgFOsRLp15SSkj0YQXZfcql0jEzAKN1KleMjNcKf4RpoWca84Ny+FJfhECrCwb6IsCLXZ/nClRzglN5ebqTt0i2vGg3kQpNmO9v2gDtOCbRhKQKUI4TqLrJQQ9imYAW520tz+UXarg0qDy6iWo6t42+2uvygVU4sspy3b+7xWlpqFh0IWQNwD9Yp9laOSreM4pyw+fUy5aTkStQcE5rKYXLbGA+KYvMqPNMppTD8zuW5O7iKEigrz8KJpcX6js8VqihqEf9yWpP+4QYNCGVXnqYuGS+wNo1+9TEhiogcniur4rxdTTFQ0BEWpSo0YmQba8zBbDscmJOhUXtlUQflAVdO20ZLqlyz5VER1LkXxPiKpmWJUkfpKib87wJJWS51jdGIEnzEwwYRU0JR+Lnz78ujZbxGAFy1peM6pCAgKACdHF/UveNKvG5k0vOmFQ/SHA9hFqdLoVqAQ8sbqOZvqSPaC2GcPYes2mrmNs5D+jA/OKEtGa/JTkpZmzKcpDJY83MeU8uVrmPv8ARtYfRwVSHRJbX4j8oHYhwlTZ0JRmQ6vNcm3R4qJW8ZUFpSyjISwUp+Z0/mLhwqYoDKXH96wyJ4Jp2cGYCNwf5EWpODIlgZSfUxR047KwYElLwS/w/OPYZahIzGMgPilW2hE0oHh6DSJsFlJYFg7atHsZAvulT3RhIiVrRkZA1ZVfCTmNhfW0AuKAyA1vMNIyMhiH4ghP4Wk0W9/rF2pSPAIawj2MgruyqEsYBQy5lSnxJaF/hL+JIVothqNhaHOfSITLIShKQAGAAAHoIyMgTvjV/urmuOrJmEOWfSDODyh91TYXUp7dYyMjRdwEu3kqzISPvCbflP1gpWSgUMQCDsRaPYyBO5CsEn4zISlbBIAbYARdw0MhLWcX94yMgzvhCoOUQ4Yo0KSrMhKrq1SDz5w7U8hKZQCUhIbYAfSMjIR1B8yPHwg2Cn8SeNgqw5XjXiiWCliARlNiOWkZGRX76t91c9xKilsT4aH55RAeoSAkMGvt2jIyHWoaO09Ijw1HIl7XyiIcUpkCUSEJHoIyMjgqpaEStaMjIuVZbI0iU1KyACpRHUmMjI5SnPgeYciw5sOcaYhNOYXPPXfnGRkLH4yrIxhVSspDrUbbkxvMmFzc/EI9jIXcrhU5/wARjIyMgK5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Picture 3" descr="wervelkolom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10290" r="10290"/>
          <a:stretch>
            <a:fillRect/>
          </a:stretch>
        </p:blipFill>
        <p:spPr bwMode="auto">
          <a:xfrm>
            <a:off x="4788024" y="1484784"/>
            <a:ext cx="305753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weka_bou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52928" cy="577850"/>
          </a:xfrm>
        </p:spPr>
        <p:txBody>
          <a:bodyPr/>
          <a:lstStyle/>
          <a:p>
            <a:r>
              <a:rPr lang="nl-NL" sz="3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Wat is van invloed op lichamelijke belasting bij installatiewerkzaamheden?</a:t>
            </a:r>
          </a:p>
        </p:txBody>
      </p:sp>
      <p:sp>
        <p:nvSpPr>
          <p:cNvPr id="29699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2265" y="2348880"/>
            <a:ext cx="8208912" cy="4032448"/>
          </a:xfrm>
        </p:spPr>
        <p:txBody>
          <a:bodyPr/>
          <a:lstStyle/>
          <a:p>
            <a:r>
              <a:rPr lang="nl-NL" b="1" dirty="0" smtClean="0"/>
              <a:t>Fysieke factoren: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uitoefening van kracht, bijvoorbeeld tillen, dragen, trekken, duwen, gebruik van gereedschap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repetitieve bewegingen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ongemakkelijke en statische lichaamshoudingen, bijvoorbeeld met de handen boven schouderhoogte, of langdurig staan of zitten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plaatselijke druk en trillingen van gereedschap en oppervlakken</a:t>
            </a:r>
          </a:p>
          <a:p>
            <a:endParaRPr lang="nl-NL" b="1" dirty="0" smtClean="0"/>
          </a:p>
          <a:p>
            <a:r>
              <a:rPr lang="nl-NL" b="1" dirty="0" smtClean="0"/>
              <a:t>Organisatorische en psychosociale factoren: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dirty="0" smtClean="0"/>
              <a:t>hoge eisen aan het werk, weinig zeggenschap over werkzaamheden, weinig zelfstandigheid</a:t>
            </a:r>
          </a:p>
          <a:p>
            <a:r>
              <a:rPr lang="nl-NL" dirty="0" smtClean="0"/>
              <a:t> </a:t>
            </a: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5" name="Afbeelding 4" descr="weka_bouw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3568" y="2996952"/>
            <a:ext cx="6264696" cy="3384376"/>
          </a:xfrm>
        </p:spPr>
        <p:txBody>
          <a:bodyPr/>
          <a:lstStyle/>
          <a:p>
            <a:r>
              <a:rPr lang="nl-NL" dirty="0" smtClean="0"/>
              <a:t> </a:t>
            </a:r>
            <a:r>
              <a:rPr lang="nl-NL" b="1" dirty="0" smtClean="0"/>
              <a:t>Individuele factoren:</a:t>
            </a:r>
          </a:p>
          <a:p>
            <a:pPr lvl="0">
              <a:buFont typeface="Arial" pitchFamily="34" charset="0"/>
              <a:buChar char="•"/>
            </a:pPr>
            <a:r>
              <a:rPr lang="nl-NL" dirty="0" smtClean="0"/>
              <a:t>  medisch verleden</a:t>
            </a:r>
          </a:p>
          <a:p>
            <a:pPr lvl="0">
              <a:buFont typeface="Arial" pitchFamily="34" charset="0"/>
              <a:buChar char="•"/>
            </a:pPr>
            <a:r>
              <a:rPr lang="nl-NL" dirty="0" smtClean="0"/>
              <a:t>  fysieke gesteldheid</a:t>
            </a:r>
          </a:p>
          <a:p>
            <a:pPr lvl="0">
              <a:buFont typeface="Arial" pitchFamily="34" charset="0"/>
              <a:buChar char="•"/>
            </a:pPr>
            <a:r>
              <a:rPr lang="nl-NL" dirty="0" smtClean="0"/>
              <a:t>  leeftijd</a:t>
            </a:r>
          </a:p>
          <a:p>
            <a:pPr lvl="0">
              <a:buFont typeface="Arial" pitchFamily="34" charset="0"/>
              <a:buChar char="•"/>
            </a:pPr>
            <a:r>
              <a:rPr lang="nl-NL" dirty="0" smtClean="0"/>
              <a:t>  zwaarlijvigheid</a:t>
            </a:r>
          </a:p>
          <a:p>
            <a:pPr lvl="0">
              <a:buFont typeface="Arial" pitchFamily="34" charset="0"/>
              <a:buChar char="•"/>
            </a:pPr>
            <a:r>
              <a:rPr lang="nl-NL" dirty="0" smtClean="0"/>
              <a:t>  roken</a:t>
            </a:r>
          </a:p>
          <a:p>
            <a:endParaRPr lang="nl-NL" sz="2000" dirty="0" smtClean="0">
              <a:latin typeface="Arial" charset="0"/>
              <a:cs typeface="Arial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80920" cy="578012"/>
          </a:xfrm>
        </p:spPr>
        <p:txBody>
          <a:bodyPr/>
          <a:lstStyle/>
          <a:p>
            <a:r>
              <a:rPr lang="nl-NL" sz="3600" b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Wat is van invloed op lichamelijke belasting bij installatiewerkzaamheden?</a:t>
            </a:r>
          </a:p>
        </p:txBody>
      </p:sp>
      <p:pic>
        <p:nvPicPr>
          <p:cNvPr id="6" name="Afbeelding 5" descr="weka_bouw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3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32713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Vier vormen van</a:t>
            </a:r>
            <a:br>
              <a:rPr lang="nl-NL" sz="4000" b="0" dirty="0" smtClean="0">
                <a:solidFill>
                  <a:schemeClr val="tx1"/>
                </a:solidFill>
              </a:rPr>
            </a:br>
            <a:r>
              <a:rPr lang="nl-NL" sz="4000" b="0" dirty="0" smtClean="0">
                <a:solidFill>
                  <a:schemeClr val="tx1"/>
                </a:solidFill>
              </a:rPr>
              <a:t>lichamelijke belasting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323528" y="2313037"/>
            <a:ext cx="8280276" cy="4248150"/>
          </a:xfrm>
        </p:spPr>
        <p:txBody>
          <a:bodyPr/>
          <a:lstStyle/>
          <a:p>
            <a:pPr marL="714375" indent="-339725">
              <a:buFont typeface="Arial" pitchFamily="34" charset="0"/>
              <a:buChar char="•"/>
            </a:pPr>
            <a:r>
              <a:rPr lang="nl-NL" dirty="0" smtClean="0"/>
              <a:t>tillen en dragen</a:t>
            </a:r>
          </a:p>
          <a:p>
            <a:pPr marL="714375" indent="-339725">
              <a:buFont typeface="Arial" pitchFamily="34" charset="0"/>
              <a:buChar char="•"/>
            </a:pPr>
            <a:r>
              <a:rPr lang="nl-NL" dirty="0" smtClean="0"/>
              <a:t>duwen en trekken</a:t>
            </a:r>
          </a:p>
          <a:p>
            <a:pPr marL="714375" indent="-339725">
              <a:buFont typeface="Arial" pitchFamily="34" charset="0"/>
              <a:buChar char="•"/>
            </a:pPr>
            <a:r>
              <a:rPr lang="nl-NL" dirty="0" smtClean="0"/>
              <a:t>werkhoudingen</a:t>
            </a:r>
          </a:p>
          <a:p>
            <a:pPr marL="714375" indent="-339725">
              <a:buFont typeface="Arial" pitchFamily="34" charset="0"/>
              <a:buChar char="•"/>
            </a:pPr>
            <a:r>
              <a:rPr lang="nl-NL" dirty="0" smtClean="0"/>
              <a:t>repeterende bewegingen</a:t>
            </a: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437112"/>
            <a:ext cx="6413678" cy="15121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" name="Afbeelding 5" descr="weka_bou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3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32713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Wat maakt tillen zwaar?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838969" y="1844824"/>
            <a:ext cx="7732713" cy="42481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sz="2000" dirty="0" smtClean="0"/>
              <a:t>   gewicht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   frequentie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   afstand tot het lichaam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   pak- en wegzethoogte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   verplaatsingsafstand (verticaal)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   gedraaide rug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   grip op de last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   afstand die je met de last moet lopen</a:t>
            </a:r>
            <a:endParaRPr lang="nl-NL" sz="20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13176"/>
            <a:ext cx="5472608" cy="13188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6" name="Afbeelding 5" descr="weka_bouw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3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32713" cy="577850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Aandachtspunten tillen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683568" y="1988840"/>
            <a:ext cx="8136261" cy="4248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Buk en til niet onnodig, gebruik waar mogelijk hulpmiddelen.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Verstandig tillen kost net zo veel tijd als onverstandig tillen: doe het dus met verstand.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Bedenk vooraf hoe en waarheen u de last gaat verplaatsen, zodat u rekening kunt houden met eventuele moeilijkheden.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Bepaal vooraf het gewicht van de last; til niet te veel ineens. Vraag collega's om hulp bij zware en grote voorwerpen.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Sta steeds recht voor de last; til nooit met gedraaide rug: verplaats uw voeten als u moet draaien.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Bepaal het zwaartepunt van de last en zoek een goede balans alvorens met het echte tillen te beginnen.</a:t>
            </a:r>
          </a:p>
          <a:p>
            <a:pPr marL="717550" indent="-354013">
              <a:buFont typeface="Arial" pitchFamily="34" charset="0"/>
              <a:buChar char="•"/>
            </a:pPr>
            <a:endParaRPr lang="nl-NL" sz="2000" dirty="0" smtClean="0"/>
          </a:p>
        </p:txBody>
      </p:sp>
      <p:pic>
        <p:nvPicPr>
          <p:cNvPr id="5" name="Afbeelding 4" descr="weka_bouw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683568" y="2060848"/>
            <a:ext cx="8136261" cy="42481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Til met twee handen, houd de last zo dicht mogelijk bij het lichaam, voorkom dat u moet reiken; til niet hoger dan schouderhoogte.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Buig door de knieën, houd de rug zo veel mogelijk recht, beweeg langzaam. Gebruik vooral uw buik- en beenspieren. Hetzelfde geldt voor het neerzetten van de last.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Zorg dat de weg vrij is van obstakels als u moet lopen met de last, gebruik stroeve schoenen bij gladde vloeren.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Luister naar uw lichaam: neem signalen serieus.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Beginnende klachten kunnen snel erger worden. U voelt zelf het beste wat uw rug wel en niet kan hebben.</a:t>
            </a: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33933" cy="578012"/>
          </a:xfrm>
        </p:spPr>
        <p:txBody>
          <a:bodyPr/>
          <a:lstStyle/>
          <a:p>
            <a:r>
              <a:rPr lang="nl-NL" sz="4000" b="0" dirty="0" smtClean="0">
                <a:solidFill>
                  <a:schemeClr val="tx1"/>
                </a:solidFill>
              </a:rPr>
              <a:t>Aandachtspunten tillen</a:t>
            </a:r>
            <a:endParaRPr lang="nl-NL" sz="4000" b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Afbeelding 5" descr="weka_bouw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19325" cy="7143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a39a3ee5e6b4bd3255bfef95601890afd879"/>
</p:tagLst>
</file>

<file path=ppt/theme/theme1.xml><?xml version="1.0" encoding="utf-8"?>
<a:theme xmlns:a="http://schemas.openxmlformats.org/drawingml/2006/main" name="blank">
  <a:themeElements>
    <a:clrScheme name="Force Uneto2">
      <a:dk1>
        <a:sysClr val="windowText" lastClr="000000"/>
      </a:dk1>
      <a:lt1>
        <a:sysClr val="window" lastClr="FFFFFF"/>
      </a:lt1>
      <a:dk2>
        <a:srgbClr val="F3A8AD"/>
      </a:dk2>
      <a:lt2>
        <a:srgbClr val="C1D784"/>
      </a:lt2>
      <a:accent1>
        <a:srgbClr val="BD0067"/>
      </a:accent1>
      <a:accent2>
        <a:srgbClr val="004B95"/>
      </a:accent2>
      <a:accent3>
        <a:srgbClr val="F5EACF"/>
      </a:accent3>
      <a:accent4>
        <a:srgbClr val="DFE0E1"/>
      </a:accent4>
      <a:accent5>
        <a:srgbClr val="F8BA88"/>
      </a:accent5>
      <a:accent6>
        <a:srgbClr val="BEE3EE"/>
      </a:accent6>
      <a:hlink>
        <a:srgbClr val="C1D784"/>
      </a:hlink>
      <a:folHlink>
        <a:srgbClr val="F3A8AD"/>
      </a:folHlink>
    </a:clrScheme>
    <a:fontScheme name="Vodafone 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</TotalTime>
  <Words>646</Words>
  <Application>Microsoft Macintosh PowerPoint</Application>
  <PresentationFormat>Diavoorstelling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blank</vt:lpstr>
      <vt:lpstr>Photo Editor-foto</vt:lpstr>
      <vt:lpstr>Gezond werken met lichamelijke belasting</vt:lpstr>
      <vt:lpstr>Doel</vt:lpstr>
      <vt:lpstr>Aandoeningen door overbelasting</vt:lpstr>
      <vt:lpstr>Wat is van invloed op lichamelijke belasting bij installatiewerkzaamheden?</vt:lpstr>
      <vt:lpstr>Wat is van invloed op lichamelijke belasting bij installatiewerkzaamheden?</vt:lpstr>
      <vt:lpstr>Vier vormen van lichamelijke belasting</vt:lpstr>
      <vt:lpstr>Wat maakt tillen zwaar?</vt:lpstr>
      <vt:lpstr>Aandachtspunten tillen</vt:lpstr>
      <vt:lpstr>Aandachtspunten tillen</vt:lpstr>
      <vt:lpstr>Wat maakt duwen en trekken zwaar?</vt:lpstr>
      <vt:lpstr>Aandachtspunten duwen en trekken</vt:lpstr>
      <vt:lpstr>Wat zijn ongunstige werkhoudingen?</vt:lpstr>
      <vt:lpstr>Aandachtspunten bij ongunstige werkhoudingen</vt:lpstr>
      <vt:lpstr>Wat zijn repeterende bewegingen?</vt:lpstr>
      <vt:lpstr>Tot slot</vt:lpstr>
      <vt:lpstr>Vragen?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Fysieke Belasting</dc:title>
  <dc:creator>ing. R.J.L. van Beers</dc:creator>
  <cp:lastModifiedBy>Niels Kristensen</cp:lastModifiedBy>
  <cp:revision>32</cp:revision>
  <dcterms:created xsi:type="dcterms:W3CDTF">2012-11-08T12:05:13Z</dcterms:created>
  <dcterms:modified xsi:type="dcterms:W3CDTF">2017-11-06T14:21:47Z</dcterms:modified>
</cp:coreProperties>
</file>